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8.jpg" ContentType="image/png"/>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3" r:id="rId1"/>
  </p:sldMasterIdLst>
  <p:sldIdLst>
    <p:sldId id="256" r:id="rId2"/>
    <p:sldId id="257" r:id="rId3"/>
    <p:sldId id="265" r:id="rId4"/>
    <p:sldId id="264" r:id="rId5"/>
    <p:sldId id="263" r:id="rId6"/>
    <p:sldId id="262" r:id="rId7"/>
    <p:sldId id="261" r:id="rId8"/>
    <p:sldId id="270" r:id="rId9"/>
    <p:sldId id="271" r:id="rId10"/>
    <p:sldId id="260" r:id="rId11"/>
    <p:sldId id="259" r:id="rId12"/>
    <p:sldId id="258" r:id="rId13"/>
    <p:sldId id="273" r:id="rId14"/>
    <p:sldId id="266" r:id="rId15"/>
    <p:sldId id="272" r:id="rId16"/>
    <p:sldId id="267"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varScale="1">
        <p:scale>
          <a:sx n="84" d="100"/>
          <a:sy n="84" d="100"/>
        </p:scale>
        <p:origin x="96"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EE266-E1C3-4ED1-B2AE-9FA545EFB2F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85564A31-C2EB-4E7D-AA56-90724B586B99}">
      <dgm:prSet/>
      <dgm:spPr/>
      <dgm:t>
        <a:bodyPr/>
        <a:lstStyle/>
        <a:p>
          <a:pPr algn="just" rtl="0"/>
          <a:r>
            <a:rPr lang="tr-TR" dirty="0" smtClean="0"/>
            <a:t>Sigaranın içerisinde nikotin denen renksiz bir madde vardır. Nikotinin, beyin ve vücut üzerinde çok fazla etkisi vardır. Her sigara içildiğinde nikotin deriden, ağız içinden ve duman yoluyla akciğerler tarafından emilir. İçe çekilen nikotin önce beyne, oradan da tüm vücuda dağılır. Sigara bağımlılığı aslında nikotin bağımlılığıdır. Nikotine bir kere alışan vücut sürekli nikotin istemeye başlar. Nikotin ise vücudumuza girdiğinde ona birçok zarar verir. Sadece zarar vermekle kalmaz, insanı bir sigara bağımlısına dönüştürür. </a:t>
          </a:r>
          <a:endParaRPr lang="tr-TR" dirty="0"/>
        </a:p>
      </dgm:t>
    </dgm:pt>
    <dgm:pt modelId="{13F14D0E-9F4C-4B2D-89BE-6EBD67581170}" type="parTrans" cxnId="{1C9C1D69-EC85-4CC6-99CF-C82A967EC8B5}">
      <dgm:prSet/>
      <dgm:spPr/>
      <dgm:t>
        <a:bodyPr/>
        <a:lstStyle/>
        <a:p>
          <a:endParaRPr lang="tr-TR"/>
        </a:p>
      </dgm:t>
    </dgm:pt>
    <dgm:pt modelId="{2B563A80-D599-4B19-9C7B-8B362CD6446B}" type="sibTrans" cxnId="{1C9C1D69-EC85-4CC6-99CF-C82A967EC8B5}">
      <dgm:prSet/>
      <dgm:spPr/>
      <dgm:t>
        <a:bodyPr/>
        <a:lstStyle/>
        <a:p>
          <a:endParaRPr lang="tr-TR"/>
        </a:p>
      </dgm:t>
    </dgm:pt>
    <dgm:pt modelId="{923D578E-0756-46B5-A29C-9BCC2A254DA0}" type="pres">
      <dgm:prSet presAssocID="{57CEE266-E1C3-4ED1-B2AE-9FA545EFB2F7}" presName="linear" presStyleCnt="0">
        <dgm:presLayoutVars>
          <dgm:animLvl val="lvl"/>
          <dgm:resizeHandles val="exact"/>
        </dgm:presLayoutVars>
      </dgm:prSet>
      <dgm:spPr/>
      <dgm:t>
        <a:bodyPr/>
        <a:lstStyle/>
        <a:p>
          <a:endParaRPr lang="tr-TR"/>
        </a:p>
      </dgm:t>
    </dgm:pt>
    <dgm:pt modelId="{B709B7A4-8976-4FC2-8784-B1FBC34B8679}" type="pres">
      <dgm:prSet presAssocID="{85564A31-C2EB-4E7D-AA56-90724B586B99}" presName="parentText" presStyleLbl="node1" presStyleIdx="0" presStyleCnt="1">
        <dgm:presLayoutVars>
          <dgm:chMax val="0"/>
          <dgm:bulletEnabled val="1"/>
        </dgm:presLayoutVars>
      </dgm:prSet>
      <dgm:spPr/>
      <dgm:t>
        <a:bodyPr/>
        <a:lstStyle/>
        <a:p>
          <a:endParaRPr lang="tr-TR"/>
        </a:p>
      </dgm:t>
    </dgm:pt>
  </dgm:ptLst>
  <dgm:cxnLst>
    <dgm:cxn modelId="{C47E5E09-CB50-4961-9CEA-8AE52E2F6598}" type="presOf" srcId="{57CEE266-E1C3-4ED1-B2AE-9FA545EFB2F7}" destId="{923D578E-0756-46B5-A29C-9BCC2A254DA0}" srcOrd="0" destOrd="0" presId="urn:microsoft.com/office/officeart/2005/8/layout/vList2"/>
    <dgm:cxn modelId="{1C9C1D69-EC85-4CC6-99CF-C82A967EC8B5}" srcId="{57CEE266-E1C3-4ED1-B2AE-9FA545EFB2F7}" destId="{85564A31-C2EB-4E7D-AA56-90724B586B99}" srcOrd="0" destOrd="0" parTransId="{13F14D0E-9F4C-4B2D-89BE-6EBD67581170}" sibTransId="{2B563A80-D599-4B19-9C7B-8B362CD6446B}"/>
    <dgm:cxn modelId="{47FC28EA-52DE-4E87-BA5D-D0573220AD91}" type="presOf" srcId="{85564A31-C2EB-4E7D-AA56-90724B586B99}" destId="{B709B7A4-8976-4FC2-8784-B1FBC34B8679}" srcOrd="0" destOrd="0" presId="urn:microsoft.com/office/officeart/2005/8/layout/vList2"/>
    <dgm:cxn modelId="{7FA16C6D-E8A5-4AD1-8F63-2AC9DC32B668}" type="presParOf" srcId="{923D578E-0756-46B5-A29C-9BCC2A254DA0}" destId="{B709B7A4-8976-4FC2-8784-B1FBC34B867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5BE46F-EFF3-4B9A-A60C-AD7C6FE6554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97663FC0-D5EA-48CD-8817-590FF19511E3}">
      <dgm:prSet/>
      <dgm:spPr/>
      <dgm:t>
        <a:bodyPr/>
        <a:lstStyle/>
        <a:p>
          <a:pPr rtl="0"/>
          <a:r>
            <a:rPr lang="tr-TR" dirty="0" smtClean="0"/>
            <a:t>İnsanlar sigaraya genellikle genç yaşlarda başlar. Genelde sigarayı sevilen bir arkadaş tavsiye eder. Bu şekilde genç ilk sigarasını içmiş olur. Hayatında yaktığı ilk sigarasını tamamen bitiren gençlerin % 85’i maalesef sigara bağımlısı olur. Neden mi? İçindeki bağımlılık yapıcı madde olan nikotin yüzünden. Sigara gibi bağımlılık yapıcı maddeleri bir kere bile kullanmak bağımlı olmak için yeterli olabilir. Sigaraya bağımlı olan kişiler sigara içmediklerinde çok mutsuz olurlar. Canları hep sigara içmek ister. Sigara isteyip de bulamadıklarında sinirlenirler. Sigaranın kendilerine zarar verdiğini bilirler ama yine de sigarayı bırakamazlar. Çünkü artık bağımlı olmuşlardır.</a:t>
          </a:r>
          <a:endParaRPr lang="tr-TR" dirty="0"/>
        </a:p>
      </dgm:t>
    </dgm:pt>
    <dgm:pt modelId="{D144D5F1-3D47-4447-BD3C-EAD914176E99}" type="parTrans" cxnId="{F34AAE5B-A301-46C0-968F-5C03D6FA5C23}">
      <dgm:prSet/>
      <dgm:spPr/>
      <dgm:t>
        <a:bodyPr/>
        <a:lstStyle/>
        <a:p>
          <a:endParaRPr lang="tr-TR"/>
        </a:p>
      </dgm:t>
    </dgm:pt>
    <dgm:pt modelId="{BD1CEAF0-10D2-4FD8-9B68-272F0A59B774}" type="sibTrans" cxnId="{F34AAE5B-A301-46C0-968F-5C03D6FA5C23}">
      <dgm:prSet/>
      <dgm:spPr/>
      <dgm:t>
        <a:bodyPr/>
        <a:lstStyle/>
        <a:p>
          <a:endParaRPr lang="tr-TR"/>
        </a:p>
      </dgm:t>
    </dgm:pt>
    <dgm:pt modelId="{F72CEA0F-CEAC-475A-ADD3-1BAEC7DCAA50}" type="pres">
      <dgm:prSet presAssocID="{105BE46F-EFF3-4B9A-A60C-AD7C6FE65542}" presName="cycle" presStyleCnt="0">
        <dgm:presLayoutVars>
          <dgm:dir/>
          <dgm:resizeHandles val="exact"/>
        </dgm:presLayoutVars>
      </dgm:prSet>
      <dgm:spPr/>
      <dgm:t>
        <a:bodyPr/>
        <a:lstStyle/>
        <a:p>
          <a:endParaRPr lang="tr-TR"/>
        </a:p>
      </dgm:t>
    </dgm:pt>
    <dgm:pt modelId="{A9B01340-F59D-453C-BEE8-BE1973771910}" type="pres">
      <dgm:prSet presAssocID="{97663FC0-D5EA-48CD-8817-590FF19511E3}" presName="node" presStyleLbl="node1" presStyleIdx="0" presStyleCnt="1" custScaleX="131620" custScaleY="121257">
        <dgm:presLayoutVars>
          <dgm:bulletEnabled val="1"/>
        </dgm:presLayoutVars>
      </dgm:prSet>
      <dgm:spPr/>
      <dgm:t>
        <a:bodyPr/>
        <a:lstStyle/>
        <a:p>
          <a:endParaRPr lang="tr-TR"/>
        </a:p>
      </dgm:t>
    </dgm:pt>
  </dgm:ptLst>
  <dgm:cxnLst>
    <dgm:cxn modelId="{B8047AA0-3FA6-461A-90D0-A6B25AB86820}" type="presOf" srcId="{105BE46F-EFF3-4B9A-A60C-AD7C6FE65542}" destId="{F72CEA0F-CEAC-475A-ADD3-1BAEC7DCAA50}" srcOrd="0" destOrd="0" presId="urn:microsoft.com/office/officeart/2005/8/layout/cycle2"/>
    <dgm:cxn modelId="{F34AAE5B-A301-46C0-968F-5C03D6FA5C23}" srcId="{105BE46F-EFF3-4B9A-A60C-AD7C6FE65542}" destId="{97663FC0-D5EA-48CD-8817-590FF19511E3}" srcOrd="0" destOrd="0" parTransId="{D144D5F1-3D47-4447-BD3C-EAD914176E99}" sibTransId="{BD1CEAF0-10D2-4FD8-9B68-272F0A59B774}"/>
    <dgm:cxn modelId="{A836271C-2E0B-4ED6-9911-916412790E6A}" type="presOf" srcId="{97663FC0-D5EA-48CD-8817-590FF19511E3}" destId="{A9B01340-F59D-453C-BEE8-BE1973771910}" srcOrd="0" destOrd="0" presId="urn:microsoft.com/office/officeart/2005/8/layout/cycle2"/>
    <dgm:cxn modelId="{4BB7E758-145F-4990-979C-B98EC34AEDD4}" type="presParOf" srcId="{F72CEA0F-CEAC-475A-ADD3-1BAEC7DCAA50}" destId="{A9B01340-F59D-453C-BEE8-BE197377191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0C4BED-97AC-4A54-8A85-B7FEBB18D3A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tr-TR"/>
        </a:p>
      </dgm:t>
    </dgm:pt>
    <dgm:pt modelId="{A3FCBC6E-C5DE-42F7-B862-20735C97E0BB}">
      <dgm:prSet/>
      <dgm:spPr/>
      <dgm:t>
        <a:bodyPr/>
        <a:lstStyle/>
        <a:p>
          <a:pPr algn="just" rtl="0"/>
          <a:r>
            <a:rPr lang="tr-TR" dirty="0" smtClean="0"/>
            <a:t>  Sigaradan </a:t>
          </a:r>
          <a:r>
            <a:rPr lang="tr-TR" dirty="0" smtClean="0"/>
            <a:t>çıkan dumanda kırk kadar kanserojen madde vardır. Sigara içen bir kimse dumanı içine çektiğinde pek çok zehri de içine çekmiş olur. Ancak o dumanı yeniden dışarıya üfürdüğünde artık zehirli maddeler </a:t>
          </a:r>
          <a:r>
            <a:rPr lang="tr-TR" dirty="0" err="1" smtClean="0"/>
            <a:t>etrafada</a:t>
          </a:r>
          <a:r>
            <a:rPr lang="tr-TR" dirty="0" smtClean="0"/>
            <a:t> yayılır. Bir genç kendisi içmese de arkadaşlarının, akrabalarının yanında sigara dumanını soluyorsa pasif içicidir. Milyonlarca insan sadece pasif içici oldukları için sigaranın neden olduğu hastalıklar nedeniyle hayatını kaybetmektedir. Çocuklar ve gençler sigara dumanının zararlı etkilerine karşı çok daha hassastır. Bu nedenle sigara içmemek kadar, içilen yerden uzak durmak da çok önemlidir. </a:t>
          </a:r>
          <a:endParaRPr lang="tr-TR" dirty="0"/>
        </a:p>
      </dgm:t>
    </dgm:pt>
    <dgm:pt modelId="{4B1C0608-B9DB-4385-B887-258114C32471}" type="parTrans" cxnId="{A402B3CC-14FF-4D91-B84C-8F3412DC9799}">
      <dgm:prSet/>
      <dgm:spPr/>
      <dgm:t>
        <a:bodyPr/>
        <a:lstStyle/>
        <a:p>
          <a:endParaRPr lang="tr-TR"/>
        </a:p>
      </dgm:t>
    </dgm:pt>
    <dgm:pt modelId="{BF258EA0-5EB5-46C8-B653-98051AFDC9DF}" type="sibTrans" cxnId="{A402B3CC-14FF-4D91-B84C-8F3412DC9799}">
      <dgm:prSet/>
      <dgm:spPr/>
      <dgm:t>
        <a:bodyPr/>
        <a:lstStyle/>
        <a:p>
          <a:endParaRPr lang="tr-TR"/>
        </a:p>
      </dgm:t>
    </dgm:pt>
    <dgm:pt modelId="{9C5BDBFD-AA93-40CE-80A3-1B9A7501BEF9}" type="pres">
      <dgm:prSet presAssocID="{580C4BED-97AC-4A54-8A85-B7FEBB18D3A0}" presName="compositeShape" presStyleCnt="0">
        <dgm:presLayoutVars>
          <dgm:chMax val="7"/>
          <dgm:dir/>
          <dgm:resizeHandles val="exact"/>
        </dgm:presLayoutVars>
      </dgm:prSet>
      <dgm:spPr/>
      <dgm:t>
        <a:bodyPr/>
        <a:lstStyle/>
        <a:p>
          <a:endParaRPr lang="tr-TR"/>
        </a:p>
      </dgm:t>
    </dgm:pt>
    <dgm:pt modelId="{59CB4FFB-5C52-475A-8BBE-A882D089FCA3}" type="pres">
      <dgm:prSet presAssocID="{A3FCBC6E-C5DE-42F7-B862-20735C97E0BB}" presName="circ1TxSh" presStyleLbl="vennNode1" presStyleIdx="0" presStyleCnt="1" custScaleX="130398"/>
      <dgm:spPr/>
      <dgm:t>
        <a:bodyPr/>
        <a:lstStyle/>
        <a:p>
          <a:endParaRPr lang="tr-TR"/>
        </a:p>
      </dgm:t>
    </dgm:pt>
  </dgm:ptLst>
  <dgm:cxnLst>
    <dgm:cxn modelId="{A402B3CC-14FF-4D91-B84C-8F3412DC9799}" srcId="{580C4BED-97AC-4A54-8A85-B7FEBB18D3A0}" destId="{A3FCBC6E-C5DE-42F7-B862-20735C97E0BB}" srcOrd="0" destOrd="0" parTransId="{4B1C0608-B9DB-4385-B887-258114C32471}" sibTransId="{BF258EA0-5EB5-46C8-B653-98051AFDC9DF}"/>
    <dgm:cxn modelId="{A4C735B5-A6C8-4F0E-9364-514AD3E6BDC7}" type="presOf" srcId="{A3FCBC6E-C5DE-42F7-B862-20735C97E0BB}" destId="{59CB4FFB-5C52-475A-8BBE-A882D089FCA3}" srcOrd="0" destOrd="0" presId="urn:microsoft.com/office/officeart/2005/8/layout/venn1"/>
    <dgm:cxn modelId="{630C2981-6602-470D-9D1E-84E920FFE6EC}" type="presOf" srcId="{580C4BED-97AC-4A54-8A85-B7FEBB18D3A0}" destId="{9C5BDBFD-AA93-40CE-80A3-1B9A7501BEF9}" srcOrd="0" destOrd="0" presId="urn:microsoft.com/office/officeart/2005/8/layout/venn1"/>
    <dgm:cxn modelId="{DF86152E-A55D-4C5A-A6C4-D393CB29E0A8}" type="presParOf" srcId="{9C5BDBFD-AA93-40CE-80A3-1B9A7501BEF9}" destId="{59CB4FFB-5C52-475A-8BBE-A882D089FCA3}"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DFEB4D-E1C3-42AC-A4AD-85D576E792D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12CB1139-B90B-44E5-B22C-F6B25564A8FD}">
      <dgm:prSet/>
      <dgm:spPr/>
      <dgm:t>
        <a:bodyPr/>
        <a:lstStyle/>
        <a:p>
          <a:pPr rtl="0"/>
          <a:r>
            <a:rPr lang="tr-TR" dirty="0" smtClean="0"/>
            <a:t>Sigarayı içer içmez hemen olabilecekler şunlar: </a:t>
          </a:r>
          <a:endParaRPr lang="tr-TR" dirty="0"/>
        </a:p>
      </dgm:t>
    </dgm:pt>
    <dgm:pt modelId="{23207B8E-D510-423A-B256-FE43422B1439}" type="parTrans" cxnId="{9A93497C-4269-4D56-B09C-EAF5E2E4813E}">
      <dgm:prSet/>
      <dgm:spPr/>
      <dgm:t>
        <a:bodyPr/>
        <a:lstStyle/>
        <a:p>
          <a:endParaRPr lang="tr-TR"/>
        </a:p>
      </dgm:t>
    </dgm:pt>
    <dgm:pt modelId="{D7BA0757-DB0F-47FF-A9D1-BAE2B6AD7AF9}" type="sibTrans" cxnId="{9A93497C-4269-4D56-B09C-EAF5E2E4813E}">
      <dgm:prSet/>
      <dgm:spPr/>
      <dgm:t>
        <a:bodyPr/>
        <a:lstStyle/>
        <a:p>
          <a:endParaRPr lang="tr-TR"/>
        </a:p>
      </dgm:t>
    </dgm:pt>
    <dgm:pt modelId="{CAEFC435-1DE5-4CEC-8905-5734212AF97B}">
      <dgm:prSet/>
      <dgm:spPr/>
      <dgm:t>
        <a:bodyPr/>
        <a:lstStyle/>
        <a:p>
          <a:pPr rtl="0"/>
          <a:r>
            <a:rPr lang="tr-TR" smtClean="0"/>
            <a:t>► Kalp atışı hızlanır. </a:t>
          </a:r>
          <a:endParaRPr lang="tr-TR"/>
        </a:p>
      </dgm:t>
    </dgm:pt>
    <dgm:pt modelId="{06E5C0CC-16CC-4ECC-8BEC-7EA6D9D3E5AF}" type="parTrans" cxnId="{00F6C35F-83FC-4343-A7FC-66D539FC1D4A}">
      <dgm:prSet/>
      <dgm:spPr/>
      <dgm:t>
        <a:bodyPr/>
        <a:lstStyle/>
        <a:p>
          <a:endParaRPr lang="tr-TR"/>
        </a:p>
      </dgm:t>
    </dgm:pt>
    <dgm:pt modelId="{9BBC3276-9200-4F13-95C5-4E182D7C3799}" type="sibTrans" cxnId="{00F6C35F-83FC-4343-A7FC-66D539FC1D4A}">
      <dgm:prSet/>
      <dgm:spPr/>
      <dgm:t>
        <a:bodyPr/>
        <a:lstStyle/>
        <a:p>
          <a:endParaRPr lang="tr-TR"/>
        </a:p>
      </dgm:t>
    </dgm:pt>
    <dgm:pt modelId="{6ED9F965-83F6-4732-B25D-AC935FEC2224}">
      <dgm:prSet/>
      <dgm:spPr/>
      <dgm:t>
        <a:bodyPr/>
        <a:lstStyle/>
        <a:p>
          <a:pPr rtl="0"/>
          <a:r>
            <a:rPr lang="tr-TR" smtClean="0"/>
            <a:t>► Kan basıncı artar. </a:t>
          </a:r>
          <a:endParaRPr lang="tr-TR"/>
        </a:p>
      </dgm:t>
    </dgm:pt>
    <dgm:pt modelId="{49BD25C9-C5AD-41CC-BFD2-8624A902F5E4}" type="parTrans" cxnId="{09B46856-F679-4FB4-9EC0-0DE0361F5D83}">
      <dgm:prSet/>
      <dgm:spPr/>
      <dgm:t>
        <a:bodyPr/>
        <a:lstStyle/>
        <a:p>
          <a:endParaRPr lang="tr-TR"/>
        </a:p>
      </dgm:t>
    </dgm:pt>
    <dgm:pt modelId="{45699F72-79FC-45B1-A7EF-2AAACDC6716B}" type="sibTrans" cxnId="{09B46856-F679-4FB4-9EC0-0DE0361F5D83}">
      <dgm:prSet/>
      <dgm:spPr/>
      <dgm:t>
        <a:bodyPr/>
        <a:lstStyle/>
        <a:p>
          <a:endParaRPr lang="tr-TR"/>
        </a:p>
      </dgm:t>
    </dgm:pt>
    <dgm:pt modelId="{C63C7458-7D82-4BA9-9B8A-23C1D110B871}">
      <dgm:prSet/>
      <dgm:spPr/>
      <dgm:t>
        <a:bodyPr/>
        <a:lstStyle/>
        <a:p>
          <a:pPr rtl="0"/>
          <a:r>
            <a:rPr lang="tr-TR" smtClean="0"/>
            <a:t>► Mide asit üretir. </a:t>
          </a:r>
          <a:endParaRPr lang="tr-TR"/>
        </a:p>
      </dgm:t>
    </dgm:pt>
    <dgm:pt modelId="{C8DA4F81-D164-4418-973F-94F42A14F9F2}" type="parTrans" cxnId="{5F1D6479-847D-4EE5-A252-6892C638FF51}">
      <dgm:prSet/>
      <dgm:spPr/>
      <dgm:t>
        <a:bodyPr/>
        <a:lstStyle/>
        <a:p>
          <a:endParaRPr lang="tr-TR"/>
        </a:p>
      </dgm:t>
    </dgm:pt>
    <dgm:pt modelId="{A8F35425-0DF9-41BB-B793-2FE3C8167996}" type="sibTrans" cxnId="{5F1D6479-847D-4EE5-A252-6892C638FF51}">
      <dgm:prSet/>
      <dgm:spPr/>
      <dgm:t>
        <a:bodyPr/>
        <a:lstStyle/>
        <a:p>
          <a:endParaRPr lang="tr-TR"/>
        </a:p>
      </dgm:t>
    </dgm:pt>
    <dgm:pt modelId="{60ED274A-D5E2-41E7-A721-E4A4390A051E}">
      <dgm:prSet/>
      <dgm:spPr/>
      <dgm:t>
        <a:bodyPr/>
        <a:lstStyle/>
        <a:p>
          <a:pPr rtl="0"/>
          <a:r>
            <a:rPr lang="tr-TR" dirty="0" smtClean="0"/>
            <a:t>► Böbrekler, idrarı, olması gerekenden daha az üretir.</a:t>
          </a:r>
          <a:endParaRPr lang="tr-TR" dirty="0"/>
        </a:p>
      </dgm:t>
    </dgm:pt>
    <dgm:pt modelId="{86AF5860-42E1-486B-9C6A-E38FFC898BFA}" type="parTrans" cxnId="{70229589-F763-45FA-82F0-9A85EBBECD66}">
      <dgm:prSet/>
      <dgm:spPr/>
      <dgm:t>
        <a:bodyPr/>
        <a:lstStyle/>
        <a:p>
          <a:endParaRPr lang="tr-TR"/>
        </a:p>
      </dgm:t>
    </dgm:pt>
    <dgm:pt modelId="{3BB4A10A-E937-48FF-A7CE-4138C845E65D}" type="sibTrans" cxnId="{70229589-F763-45FA-82F0-9A85EBBECD66}">
      <dgm:prSet/>
      <dgm:spPr/>
      <dgm:t>
        <a:bodyPr/>
        <a:lstStyle/>
        <a:p>
          <a:endParaRPr lang="tr-TR"/>
        </a:p>
      </dgm:t>
    </dgm:pt>
    <dgm:pt modelId="{0DD89876-E3F0-4B42-AEC2-086A2EBBD208}">
      <dgm:prSet/>
      <dgm:spPr/>
      <dgm:t>
        <a:bodyPr/>
        <a:lstStyle/>
        <a:p>
          <a:pPr rtl="0"/>
          <a:r>
            <a:rPr lang="tr-TR" smtClean="0"/>
            <a:t>► Beyin ve sinir sistemi önce hızlı çalışır, sonra yavaşlar. </a:t>
          </a:r>
          <a:endParaRPr lang="tr-TR"/>
        </a:p>
      </dgm:t>
    </dgm:pt>
    <dgm:pt modelId="{28828A4E-6E45-4718-92C7-88BC3D45BDD8}" type="parTrans" cxnId="{6A75B18A-6BB5-431D-B5F5-0BC59E8A340E}">
      <dgm:prSet/>
      <dgm:spPr/>
      <dgm:t>
        <a:bodyPr/>
        <a:lstStyle/>
        <a:p>
          <a:endParaRPr lang="tr-TR"/>
        </a:p>
      </dgm:t>
    </dgm:pt>
    <dgm:pt modelId="{DB23DC85-F8C6-48B6-B018-5D3CA2FFEB77}" type="sibTrans" cxnId="{6A75B18A-6BB5-431D-B5F5-0BC59E8A340E}">
      <dgm:prSet/>
      <dgm:spPr/>
      <dgm:t>
        <a:bodyPr/>
        <a:lstStyle/>
        <a:p>
          <a:endParaRPr lang="tr-TR"/>
        </a:p>
      </dgm:t>
    </dgm:pt>
    <dgm:pt modelId="{4C2A0116-D788-401B-A465-35D42D64A9B4}">
      <dgm:prSet/>
      <dgm:spPr/>
      <dgm:t>
        <a:bodyPr/>
        <a:lstStyle/>
        <a:p>
          <a:pPr rtl="0"/>
          <a:r>
            <a:rPr lang="tr-TR" smtClean="0"/>
            <a:t>► Koku ve tat alma duyuları zayıflar. </a:t>
          </a:r>
          <a:endParaRPr lang="tr-TR"/>
        </a:p>
      </dgm:t>
    </dgm:pt>
    <dgm:pt modelId="{F6DB37C7-A081-4FE9-8F36-29FAA62F577B}" type="parTrans" cxnId="{547EE99F-7B4C-4DEF-B9EE-C6E500A64EC9}">
      <dgm:prSet/>
      <dgm:spPr/>
      <dgm:t>
        <a:bodyPr/>
        <a:lstStyle/>
        <a:p>
          <a:endParaRPr lang="tr-TR"/>
        </a:p>
      </dgm:t>
    </dgm:pt>
    <dgm:pt modelId="{AFC9CB5B-7833-4C82-920A-2D8747D66A0E}" type="sibTrans" cxnId="{547EE99F-7B4C-4DEF-B9EE-C6E500A64EC9}">
      <dgm:prSet/>
      <dgm:spPr/>
      <dgm:t>
        <a:bodyPr/>
        <a:lstStyle/>
        <a:p>
          <a:endParaRPr lang="tr-TR"/>
        </a:p>
      </dgm:t>
    </dgm:pt>
    <dgm:pt modelId="{078ADF37-49A5-4E2C-ACC7-34F21E535F74}">
      <dgm:prSet/>
      <dgm:spPr/>
      <dgm:t>
        <a:bodyPr/>
        <a:lstStyle/>
        <a:p>
          <a:pPr rtl="0"/>
          <a:r>
            <a:rPr lang="tr-TR" dirty="0" smtClean="0"/>
            <a:t>► Akciğerlerdeki küçük saç benzeri liflerin ve havayollarının çalışması bozulur.</a:t>
          </a:r>
          <a:endParaRPr lang="tr-TR" dirty="0"/>
        </a:p>
      </dgm:t>
    </dgm:pt>
    <dgm:pt modelId="{9C2784E5-A220-4E13-A7E7-7F77EBBE0B7A}" type="parTrans" cxnId="{6A5789C6-90CA-46D4-8789-C3C506F4B57A}">
      <dgm:prSet/>
      <dgm:spPr/>
      <dgm:t>
        <a:bodyPr/>
        <a:lstStyle/>
        <a:p>
          <a:endParaRPr lang="tr-TR"/>
        </a:p>
      </dgm:t>
    </dgm:pt>
    <dgm:pt modelId="{48B9FE11-3AF5-42F2-916D-76B13E5A7238}" type="sibTrans" cxnId="{6A5789C6-90CA-46D4-8789-C3C506F4B57A}">
      <dgm:prSet/>
      <dgm:spPr/>
      <dgm:t>
        <a:bodyPr/>
        <a:lstStyle/>
        <a:p>
          <a:endParaRPr lang="tr-TR"/>
        </a:p>
      </dgm:t>
    </dgm:pt>
    <dgm:pt modelId="{6FE84738-2027-4D6B-8960-9C59EA88BB5D}">
      <dgm:prSet/>
      <dgm:spPr/>
      <dgm:t>
        <a:bodyPr/>
        <a:lstStyle/>
        <a:p>
          <a:pPr rtl="0"/>
          <a:r>
            <a:rPr lang="tr-TR" dirty="0" smtClean="0"/>
            <a:t>► El ve ayak parmaklarına kan akışı zayıflar. </a:t>
          </a:r>
          <a:endParaRPr lang="tr-TR" dirty="0"/>
        </a:p>
      </dgm:t>
    </dgm:pt>
    <dgm:pt modelId="{B33F3617-ECEA-41A2-B287-AB3324BD841B}" type="parTrans" cxnId="{E373F82A-2339-4AD5-AE54-5576926C4E22}">
      <dgm:prSet/>
      <dgm:spPr/>
      <dgm:t>
        <a:bodyPr/>
        <a:lstStyle/>
        <a:p>
          <a:endParaRPr lang="tr-TR"/>
        </a:p>
      </dgm:t>
    </dgm:pt>
    <dgm:pt modelId="{E5429B2B-A415-4E91-8498-62E453C497E5}" type="sibTrans" cxnId="{E373F82A-2339-4AD5-AE54-5576926C4E22}">
      <dgm:prSet/>
      <dgm:spPr/>
      <dgm:t>
        <a:bodyPr/>
        <a:lstStyle/>
        <a:p>
          <a:endParaRPr lang="tr-TR"/>
        </a:p>
      </dgm:t>
    </dgm:pt>
    <dgm:pt modelId="{57FC25D1-8D69-4BE4-9DC1-5AEFD5845F50}">
      <dgm:prSet/>
      <dgm:spPr/>
      <dgm:t>
        <a:bodyPr/>
        <a:lstStyle/>
        <a:p>
          <a:pPr rtl="0"/>
          <a:r>
            <a:rPr lang="tr-TR" smtClean="0"/>
            <a:t>► Beyindeki kan akışı yavaşlar.</a:t>
          </a:r>
          <a:endParaRPr lang="tr-TR"/>
        </a:p>
      </dgm:t>
    </dgm:pt>
    <dgm:pt modelId="{A5516954-94D2-4032-A238-21213BFA36C5}" type="parTrans" cxnId="{9CC7D9EC-A1C4-478B-84DF-EEF87A35231C}">
      <dgm:prSet/>
      <dgm:spPr/>
      <dgm:t>
        <a:bodyPr/>
        <a:lstStyle/>
        <a:p>
          <a:endParaRPr lang="tr-TR"/>
        </a:p>
      </dgm:t>
    </dgm:pt>
    <dgm:pt modelId="{46C9E1E1-6B2F-4101-9AFA-4D4DF1ED7B47}" type="sibTrans" cxnId="{9CC7D9EC-A1C4-478B-84DF-EEF87A35231C}">
      <dgm:prSet/>
      <dgm:spPr/>
      <dgm:t>
        <a:bodyPr/>
        <a:lstStyle/>
        <a:p>
          <a:endParaRPr lang="tr-TR"/>
        </a:p>
      </dgm:t>
    </dgm:pt>
    <dgm:pt modelId="{F130098E-7C15-4478-8C57-907926BDEDF4}" type="pres">
      <dgm:prSet presAssocID="{D2DFEB4D-E1C3-42AC-A4AD-85D576E792D7}" presName="linear" presStyleCnt="0">
        <dgm:presLayoutVars>
          <dgm:animLvl val="lvl"/>
          <dgm:resizeHandles val="exact"/>
        </dgm:presLayoutVars>
      </dgm:prSet>
      <dgm:spPr/>
      <dgm:t>
        <a:bodyPr/>
        <a:lstStyle/>
        <a:p>
          <a:endParaRPr lang="tr-TR"/>
        </a:p>
      </dgm:t>
    </dgm:pt>
    <dgm:pt modelId="{5E35A9F8-0E15-4481-8A5F-43CB94392579}" type="pres">
      <dgm:prSet presAssocID="{12CB1139-B90B-44E5-B22C-F6B25564A8FD}" presName="parentText" presStyleLbl="node1" presStyleIdx="0" presStyleCnt="10">
        <dgm:presLayoutVars>
          <dgm:chMax val="0"/>
          <dgm:bulletEnabled val="1"/>
        </dgm:presLayoutVars>
      </dgm:prSet>
      <dgm:spPr/>
      <dgm:t>
        <a:bodyPr/>
        <a:lstStyle/>
        <a:p>
          <a:endParaRPr lang="tr-TR"/>
        </a:p>
      </dgm:t>
    </dgm:pt>
    <dgm:pt modelId="{55E18FA8-24A8-4BA9-AE26-4E47329F204C}" type="pres">
      <dgm:prSet presAssocID="{D7BA0757-DB0F-47FF-A9D1-BAE2B6AD7AF9}" presName="spacer" presStyleCnt="0"/>
      <dgm:spPr/>
    </dgm:pt>
    <dgm:pt modelId="{7657252F-8D8F-4CE6-AB52-801572C44C29}" type="pres">
      <dgm:prSet presAssocID="{CAEFC435-1DE5-4CEC-8905-5734212AF97B}" presName="parentText" presStyleLbl="node1" presStyleIdx="1" presStyleCnt="10">
        <dgm:presLayoutVars>
          <dgm:chMax val="0"/>
          <dgm:bulletEnabled val="1"/>
        </dgm:presLayoutVars>
      </dgm:prSet>
      <dgm:spPr/>
      <dgm:t>
        <a:bodyPr/>
        <a:lstStyle/>
        <a:p>
          <a:endParaRPr lang="tr-TR"/>
        </a:p>
      </dgm:t>
    </dgm:pt>
    <dgm:pt modelId="{3177FE6E-FDE0-4CA2-8DD7-0CD4A7B98F5B}" type="pres">
      <dgm:prSet presAssocID="{9BBC3276-9200-4F13-95C5-4E182D7C3799}" presName="spacer" presStyleCnt="0"/>
      <dgm:spPr/>
    </dgm:pt>
    <dgm:pt modelId="{ED0B18FB-2A6F-441F-A38B-9279973BFDE7}" type="pres">
      <dgm:prSet presAssocID="{6ED9F965-83F6-4732-B25D-AC935FEC2224}" presName="parentText" presStyleLbl="node1" presStyleIdx="2" presStyleCnt="10">
        <dgm:presLayoutVars>
          <dgm:chMax val="0"/>
          <dgm:bulletEnabled val="1"/>
        </dgm:presLayoutVars>
      </dgm:prSet>
      <dgm:spPr/>
      <dgm:t>
        <a:bodyPr/>
        <a:lstStyle/>
        <a:p>
          <a:endParaRPr lang="tr-TR"/>
        </a:p>
      </dgm:t>
    </dgm:pt>
    <dgm:pt modelId="{4EE422A1-AEA6-4518-BFF6-F182AF6B4C16}" type="pres">
      <dgm:prSet presAssocID="{45699F72-79FC-45B1-A7EF-2AAACDC6716B}" presName="spacer" presStyleCnt="0"/>
      <dgm:spPr/>
    </dgm:pt>
    <dgm:pt modelId="{B48497CD-3775-437B-9B7C-E509CEE086F9}" type="pres">
      <dgm:prSet presAssocID="{C63C7458-7D82-4BA9-9B8A-23C1D110B871}" presName="parentText" presStyleLbl="node1" presStyleIdx="3" presStyleCnt="10">
        <dgm:presLayoutVars>
          <dgm:chMax val="0"/>
          <dgm:bulletEnabled val="1"/>
        </dgm:presLayoutVars>
      </dgm:prSet>
      <dgm:spPr/>
      <dgm:t>
        <a:bodyPr/>
        <a:lstStyle/>
        <a:p>
          <a:endParaRPr lang="tr-TR"/>
        </a:p>
      </dgm:t>
    </dgm:pt>
    <dgm:pt modelId="{0C4D21CC-FE3B-4DA0-9E7C-88B1ADBB3056}" type="pres">
      <dgm:prSet presAssocID="{A8F35425-0DF9-41BB-B793-2FE3C8167996}" presName="spacer" presStyleCnt="0"/>
      <dgm:spPr/>
    </dgm:pt>
    <dgm:pt modelId="{11D9EEDC-20C6-4467-967D-2FDB24355ABA}" type="pres">
      <dgm:prSet presAssocID="{60ED274A-D5E2-41E7-A721-E4A4390A051E}" presName="parentText" presStyleLbl="node1" presStyleIdx="4" presStyleCnt="10">
        <dgm:presLayoutVars>
          <dgm:chMax val="0"/>
          <dgm:bulletEnabled val="1"/>
        </dgm:presLayoutVars>
      </dgm:prSet>
      <dgm:spPr/>
      <dgm:t>
        <a:bodyPr/>
        <a:lstStyle/>
        <a:p>
          <a:endParaRPr lang="tr-TR"/>
        </a:p>
      </dgm:t>
    </dgm:pt>
    <dgm:pt modelId="{B4323D2D-839F-4490-B935-C92506B9D460}" type="pres">
      <dgm:prSet presAssocID="{3BB4A10A-E937-48FF-A7CE-4138C845E65D}" presName="spacer" presStyleCnt="0"/>
      <dgm:spPr/>
    </dgm:pt>
    <dgm:pt modelId="{360FCFD6-069B-43D7-9F7B-5B099B0BC6EE}" type="pres">
      <dgm:prSet presAssocID="{0DD89876-E3F0-4B42-AEC2-086A2EBBD208}" presName="parentText" presStyleLbl="node1" presStyleIdx="5" presStyleCnt="10">
        <dgm:presLayoutVars>
          <dgm:chMax val="0"/>
          <dgm:bulletEnabled val="1"/>
        </dgm:presLayoutVars>
      </dgm:prSet>
      <dgm:spPr/>
      <dgm:t>
        <a:bodyPr/>
        <a:lstStyle/>
        <a:p>
          <a:endParaRPr lang="tr-TR"/>
        </a:p>
      </dgm:t>
    </dgm:pt>
    <dgm:pt modelId="{10EE02D8-AEFF-4D92-990E-A0645064EABA}" type="pres">
      <dgm:prSet presAssocID="{DB23DC85-F8C6-48B6-B018-5D3CA2FFEB77}" presName="spacer" presStyleCnt="0"/>
      <dgm:spPr/>
    </dgm:pt>
    <dgm:pt modelId="{1767558C-1EBF-4AAA-8A99-9ADA8D074D79}" type="pres">
      <dgm:prSet presAssocID="{4C2A0116-D788-401B-A465-35D42D64A9B4}" presName="parentText" presStyleLbl="node1" presStyleIdx="6" presStyleCnt="10">
        <dgm:presLayoutVars>
          <dgm:chMax val="0"/>
          <dgm:bulletEnabled val="1"/>
        </dgm:presLayoutVars>
      </dgm:prSet>
      <dgm:spPr/>
      <dgm:t>
        <a:bodyPr/>
        <a:lstStyle/>
        <a:p>
          <a:endParaRPr lang="tr-TR"/>
        </a:p>
      </dgm:t>
    </dgm:pt>
    <dgm:pt modelId="{9CAD64B5-7F64-4089-8669-C83AC2DDC5F0}" type="pres">
      <dgm:prSet presAssocID="{AFC9CB5B-7833-4C82-920A-2D8747D66A0E}" presName="spacer" presStyleCnt="0"/>
      <dgm:spPr/>
    </dgm:pt>
    <dgm:pt modelId="{D3C36D63-3A54-4DAC-8C2D-89BA7BFF6381}" type="pres">
      <dgm:prSet presAssocID="{078ADF37-49A5-4E2C-ACC7-34F21E535F74}" presName="parentText" presStyleLbl="node1" presStyleIdx="7" presStyleCnt="10">
        <dgm:presLayoutVars>
          <dgm:chMax val="0"/>
          <dgm:bulletEnabled val="1"/>
        </dgm:presLayoutVars>
      </dgm:prSet>
      <dgm:spPr/>
      <dgm:t>
        <a:bodyPr/>
        <a:lstStyle/>
        <a:p>
          <a:endParaRPr lang="tr-TR"/>
        </a:p>
      </dgm:t>
    </dgm:pt>
    <dgm:pt modelId="{33286833-9706-4C80-8116-AE925A416D54}" type="pres">
      <dgm:prSet presAssocID="{48B9FE11-3AF5-42F2-916D-76B13E5A7238}" presName="spacer" presStyleCnt="0"/>
      <dgm:spPr/>
    </dgm:pt>
    <dgm:pt modelId="{B71A4F54-ADA1-4633-9047-FA8FF90D22AD}" type="pres">
      <dgm:prSet presAssocID="{6FE84738-2027-4D6B-8960-9C59EA88BB5D}" presName="parentText" presStyleLbl="node1" presStyleIdx="8" presStyleCnt="10">
        <dgm:presLayoutVars>
          <dgm:chMax val="0"/>
          <dgm:bulletEnabled val="1"/>
        </dgm:presLayoutVars>
      </dgm:prSet>
      <dgm:spPr/>
      <dgm:t>
        <a:bodyPr/>
        <a:lstStyle/>
        <a:p>
          <a:endParaRPr lang="tr-TR"/>
        </a:p>
      </dgm:t>
    </dgm:pt>
    <dgm:pt modelId="{F4DB06C6-619D-47AD-848C-07C11955948A}" type="pres">
      <dgm:prSet presAssocID="{E5429B2B-A415-4E91-8498-62E453C497E5}" presName="spacer" presStyleCnt="0"/>
      <dgm:spPr/>
    </dgm:pt>
    <dgm:pt modelId="{3F3FA0C0-410D-4378-A00D-F88E64CF1370}" type="pres">
      <dgm:prSet presAssocID="{57FC25D1-8D69-4BE4-9DC1-5AEFD5845F50}" presName="parentText" presStyleLbl="node1" presStyleIdx="9" presStyleCnt="10">
        <dgm:presLayoutVars>
          <dgm:chMax val="0"/>
          <dgm:bulletEnabled val="1"/>
        </dgm:presLayoutVars>
      </dgm:prSet>
      <dgm:spPr/>
      <dgm:t>
        <a:bodyPr/>
        <a:lstStyle/>
        <a:p>
          <a:endParaRPr lang="tr-TR"/>
        </a:p>
      </dgm:t>
    </dgm:pt>
  </dgm:ptLst>
  <dgm:cxnLst>
    <dgm:cxn modelId="{2E4174FE-78BD-4EC3-B7EC-1AC0AB97D34E}" type="presOf" srcId="{60ED274A-D5E2-41E7-A721-E4A4390A051E}" destId="{11D9EEDC-20C6-4467-967D-2FDB24355ABA}" srcOrd="0" destOrd="0" presId="urn:microsoft.com/office/officeart/2005/8/layout/vList2"/>
    <dgm:cxn modelId="{00F6C35F-83FC-4343-A7FC-66D539FC1D4A}" srcId="{D2DFEB4D-E1C3-42AC-A4AD-85D576E792D7}" destId="{CAEFC435-1DE5-4CEC-8905-5734212AF97B}" srcOrd="1" destOrd="0" parTransId="{06E5C0CC-16CC-4ECC-8BEC-7EA6D9D3E5AF}" sibTransId="{9BBC3276-9200-4F13-95C5-4E182D7C3799}"/>
    <dgm:cxn modelId="{3D528DE8-A342-4A9A-8945-2EB841242687}" type="presOf" srcId="{4C2A0116-D788-401B-A465-35D42D64A9B4}" destId="{1767558C-1EBF-4AAA-8A99-9ADA8D074D79}" srcOrd="0" destOrd="0" presId="urn:microsoft.com/office/officeart/2005/8/layout/vList2"/>
    <dgm:cxn modelId="{6A75B18A-6BB5-431D-B5F5-0BC59E8A340E}" srcId="{D2DFEB4D-E1C3-42AC-A4AD-85D576E792D7}" destId="{0DD89876-E3F0-4B42-AEC2-086A2EBBD208}" srcOrd="5" destOrd="0" parTransId="{28828A4E-6E45-4718-92C7-88BC3D45BDD8}" sibTransId="{DB23DC85-F8C6-48B6-B018-5D3CA2FFEB77}"/>
    <dgm:cxn modelId="{E1B205A0-A8F7-41D3-95C3-647ED799C4AF}" type="presOf" srcId="{C63C7458-7D82-4BA9-9B8A-23C1D110B871}" destId="{B48497CD-3775-437B-9B7C-E509CEE086F9}" srcOrd="0" destOrd="0" presId="urn:microsoft.com/office/officeart/2005/8/layout/vList2"/>
    <dgm:cxn modelId="{5F1D6479-847D-4EE5-A252-6892C638FF51}" srcId="{D2DFEB4D-E1C3-42AC-A4AD-85D576E792D7}" destId="{C63C7458-7D82-4BA9-9B8A-23C1D110B871}" srcOrd="3" destOrd="0" parTransId="{C8DA4F81-D164-4418-973F-94F42A14F9F2}" sibTransId="{A8F35425-0DF9-41BB-B793-2FE3C8167996}"/>
    <dgm:cxn modelId="{09B46856-F679-4FB4-9EC0-0DE0361F5D83}" srcId="{D2DFEB4D-E1C3-42AC-A4AD-85D576E792D7}" destId="{6ED9F965-83F6-4732-B25D-AC935FEC2224}" srcOrd="2" destOrd="0" parTransId="{49BD25C9-C5AD-41CC-BFD2-8624A902F5E4}" sibTransId="{45699F72-79FC-45B1-A7EF-2AAACDC6716B}"/>
    <dgm:cxn modelId="{F45545D7-59F9-4AC3-AF40-3175A05C1D9E}" type="presOf" srcId="{0DD89876-E3F0-4B42-AEC2-086A2EBBD208}" destId="{360FCFD6-069B-43D7-9F7B-5B099B0BC6EE}" srcOrd="0" destOrd="0" presId="urn:microsoft.com/office/officeart/2005/8/layout/vList2"/>
    <dgm:cxn modelId="{D3FDAFB5-781D-42C2-B06B-6398DE46664D}" type="presOf" srcId="{078ADF37-49A5-4E2C-ACC7-34F21E535F74}" destId="{D3C36D63-3A54-4DAC-8C2D-89BA7BFF6381}" srcOrd="0" destOrd="0" presId="urn:microsoft.com/office/officeart/2005/8/layout/vList2"/>
    <dgm:cxn modelId="{ECC1F06B-B076-498E-8A2F-C9DF832DE57A}" type="presOf" srcId="{57FC25D1-8D69-4BE4-9DC1-5AEFD5845F50}" destId="{3F3FA0C0-410D-4378-A00D-F88E64CF1370}" srcOrd="0" destOrd="0" presId="urn:microsoft.com/office/officeart/2005/8/layout/vList2"/>
    <dgm:cxn modelId="{44A777B1-EAE0-42D0-A277-DCD40CE3FE95}" type="presOf" srcId="{D2DFEB4D-E1C3-42AC-A4AD-85D576E792D7}" destId="{F130098E-7C15-4478-8C57-907926BDEDF4}" srcOrd="0" destOrd="0" presId="urn:microsoft.com/office/officeart/2005/8/layout/vList2"/>
    <dgm:cxn modelId="{BFF53C00-DA24-42C7-BFC2-646F103AC58C}" type="presOf" srcId="{6ED9F965-83F6-4732-B25D-AC935FEC2224}" destId="{ED0B18FB-2A6F-441F-A38B-9279973BFDE7}" srcOrd="0" destOrd="0" presId="urn:microsoft.com/office/officeart/2005/8/layout/vList2"/>
    <dgm:cxn modelId="{9A93497C-4269-4D56-B09C-EAF5E2E4813E}" srcId="{D2DFEB4D-E1C3-42AC-A4AD-85D576E792D7}" destId="{12CB1139-B90B-44E5-B22C-F6B25564A8FD}" srcOrd="0" destOrd="0" parTransId="{23207B8E-D510-423A-B256-FE43422B1439}" sibTransId="{D7BA0757-DB0F-47FF-A9D1-BAE2B6AD7AF9}"/>
    <dgm:cxn modelId="{C4E8A65C-B340-44D3-8794-FA01C5C745B7}" type="presOf" srcId="{12CB1139-B90B-44E5-B22C-F6B25564A8FD}" destId="{5E35A9F8-0E15-4481-8A5F-43CB94392579}" srcOrd="0" destOrd="0" presId="urn:microsoft.com/office/officeart/2005/8/layout/vList2"/>
    <dgm:cxn modelId="{70229589-F763-45FA-82F0-9A85EBBECD66}" srcId="{D2DFEB4D-E1C3-42AC-A4AD-85D576E792D7}" destId="{60ED274A-D5E2-41E7-A721-E4A4390A051E}" srcOrd="4" destOrd="0" parTransId="{86AF5860-42E1-486B-9C6A-E38FFC898BFA}" sibTransId="{3BB4A10A-E937-48FF-A7CE-4138C845E65D}"/>
    <dgm:cxn modelId="{6A5789C6-90CA-46D4-8789-C3C506F4B57A}" srcId="{D2DFEB4D-E1C3-42AC-A4AD-85D576E792D7}" destId="{078ADF37-49A5-4E2C-ACC7-34F21E535F74}" srcOrd="7" destOrd="0" parTransId="{9C2784E5-A220-4E13-A7E7-7F77EBBE0B7A}" sibTransId="{48B9FE11-3AF5-42F2-916D-76B13E5A7238}"/>
    <dgm:cxn modelId="{A24BE921-4406-402C-95AF-E09781531C13}" type="presOf" srcId="{6FE84738-2027-4D6B-8960-9C59EA88BB5D}" destId="{B71A4F54-ADA1-4633-9047-FA8FF90D22AD}" srcOrd="0" destOrd="0" presId="urn:microsoft.com/office/officeart/2005/8/layout/vList2"/>
    <dgm:cxn modelId="{9CC7D9EC-A1C4-478B-84DF-EEF87A35231C}" srcId="{D2DFEB4D-E1C3-42AC-A4AD-85D576E792D7}" destId="{57FC25D1-8D69-4BE4-9DC1-5AEFD5845F50}" srcOrd="9" destOrd="0" parTransId="{A5516954-94D2-4032-A238-21213BFA36C5}" sibTransId="{46C9E1E1-6B2F-4101-9AFA-4D4DF1ED7B47}"/>
    <dgm:cxn modelId="{E373F82A-2339-4AD5-AE54-5576926C4E22}" srcId="{D2DFEB4D-E1C3-42AC-A4AD-85D576E792D7}" destId="{6FE84738-2027-4D6B-8960-9C59EA88BB5D}" srcOrd="8" destOrd="0" parTransId="{B33F3617-ECEA-41A2-B287-AB3324BD841B}" sibTransId="{E5429B2B-A415-4E91-8498-62E453C497E5}"/>
    <dgm:cxn modelId="{D6DB1917-3C3B-43DF-9A0F-81F986465CE5}" type="presOf" srcId="{CAEFC435-1DE5-4CEC-8905-5734212AF97B}" destId="{7657252F-8D8F-4CE6-AB52-801572C44C29}" srcOrd="0" destOrd="0" presId="urn:microsoft.com/office/officeart/2005/8/layout/vList2"/>
    <dgm:cxn modelId="{547EE99F-7B4C-4DEF-B9EE-C6E500A64EC9}" srcId="{D2DFEB4D-E1C3-42AC-A4AD-85D576E792D7}" destId="{4C2A0116-D788-401B-A465-35D42D64A9B4}" srcOrd="6" destOrd="0" parTransId="{F6DB37C7-A081-4FE9-8F36-29FAA62F577B}" sibTransId="{AFC9CB5B-7833-4C82-920A-2D8747D66A0E}"/>
    <dgm:cxn modelId="{B9EA17D1-3CF1-4988-B003-178F239714AF}" type="presParOf" srcId="{F130098E-7C15-4478-8C57-907926BDEDF4}" destId="{5E35A9F8-0E15-4481-8A5F-43CB94392579}" srcOrd="0" destOrd="0" presId="urn:microsoft.com/office/officeart/2005/8/layout/vList2"/>
    <dgm:cxn modelId="{C9BB317E-3F45-4302-B17D-81E4CBA6521D}" type="presParOf" srcId="{F130098E-7C15-4478-8C57-907926BDEDF4}" destId="{55E18FA8-24A8-4BA9-AE26-4E47329F204C}" srcOrd="1" destOrd="0" presId="urn:microsoft.com/office/officeart/2005/8/layout/vList2"/>
    <dgm:cxn modelId="{F9EE91C2-5FB7-49C2-BBDC-A41955E0A93B}" type="presParOf" srcId="{F130098E-7C15-4478-8C57-907926BDEDF4}" destId="{7657252F-8D8F-4CE6-AB52-801572C44C29}" srcOrd="2" destOrd="0" presId="urn:microsoft.com/office/officeart/2005/8/layout/vList2"/>
    <dgm:cxn modelId="{D52A3D8F-8CF1-4594-9301-3CAF53014D3D}" type="presParOf" srcId="{F130098E-7C15-4478-8C57-907926BDEDF4}" destId="{3177FE6E-FDE0-4CA2-8DD7-0CD4A7B98F5B}" srcOrd="3" destOrd="0" presId="urn:microsoft.com/office/officeart/2005/8/layout/vList2"/>
    <dgm:cxn modelId="{30602FBA-079C-4251-9CF6-CFDC2736396E}" type="presParOf" srcId="{F130098E-7C15-4478-8C57-907926BDEDF4}" destId="{ED0B18FB-2A6F-441F-A38B-9279973BFDE7}" srcOrd="4" destOrd="0" presId="urn:microsoft.com/office/officeart/2005/8/layout/vList2"/>
    <dgm:cxn modelId="{AE776BF8-9C2B-408F-A4C9-3D0F44A9508D}" type="presParOf" srcId="{F130098E-7C15-4478-8C57-907926BDEDF4}" destId="{4EE422A1-AEA6-4518-BFF6-F182AF6B4C16}" srcOrd="5" destOrd="0" presId="urn:microsoft.com/office/officeart/2005/8/layout/vList2"/>
    <dgm:cxn modelId="{DD5E1BEB-017F-4D62-8961-362B1D081AC2}" type="presParOf" srcId="{F130098E-7C15-4478-8C57-907926BDEDF4}" destId="{B48497CD-3775-437B-9B7C-E509CEE086F9}" srcOrd="6" destOrd="0" presId="urn:microsoft.com/office/officeart/2005/8/layout/vList2"/>
    <dgm:cxn modelId="{59673244-D452-4E92-8257-DE751B42AF1B}" type="presParOf" srcId="{F130098E-7C15-4478-8C57-907926BDEDF4}" destId="{0C4D21CC-FE3B-4DA0-9E7C-88B1ADBB3056}" srcOrd="7" destOrd="0" presId="urn:microsoft.com/office/officeart/2005/8/layout/vList2"/>
    <dgm:cxn modelId="{27C1131E-CD1D-4708-96ED-3B6AF8CF9FE6}" type="presParOf" srcId="{F130098E-7C15-4478-8C57-907926BDEDF4}" destId="{11D9EEDC-20C6-4467-967D-2FDB24355ABA}" srcOrd="8" destOrd="0" presId="urn:microsoft.com/office/officeart/2005/8/layout/vList2"/>
    <dgm:cxn modelId="{A823A921-E2D1-4106-8224-422226CAC144}" type="presParOf" srcId="{F130098E-7C15-4478-8C57-907926BDEDF4}" destId="{B4323D2D-839F-4490-B935-C92506B9D460}" srcOrd="9" destOrd="0" presId="urn:microsoft.com/office/officeart/2005/8/layout/vList2"/>
    <dgm:cxn modelId="{8203B022-D139-4603-9888-EB9AA4AF07A2}" type="presParOf" srcId="{F130098E-7C15-4478-8C57-907926BDEDF4}" destId="{360FCFD6-069B-43D7-9F7B-5B099B0BC6EE}" srcOrd="10" destOrd="0" presId="urn:microsoft.com/office/officeart/2005/8/layout/vList2"/>
    <dgm:cxn modelId="{0F3E74E2-DAF6-4B50-A3B3-E2F24609C160}" type="presParOf" srcId="{F130098E-7C15-4478-8C57-907926BDEDF4}" destId="{10EE02D8-AEFF-4D92-990E-A0645064EABA}" srcOrd="11" destOrd="0" presId="urn:microsoft.com/office/officeart/2005/8/layout/vList2"/>
    <dgm:cxn modelId="{2AE3FDF5-E143-460A-A5B5-1F3C266E2014}" type="presParOf" srcId="{F130098E-7C15-4478-8C57-907926BDEDF4}" destId="{1767558C-1EBF-4AAA-8A99-9ADA8D074D79}" srcOrd="12" destOrd="0" presId="urn:microsoft.com/office/officeart/2005/8/layout/vList2"/>
    <dgm:cxn modelId="{DEEF9814-879B-411A-A377-4C793DA9212F}" type="presParOf" srcId="{F130098E-7C15-4478-8C57-907926BDEDF4}" destId="{9CAD64B5-7F64-4089-8669-C83AC2DDC5F0}" srcOrd="13" destOrd="0" presId="urn:microsoft.com/office/officeart/2005/8/layout/vList2"/>
    <dgm:cxn modelId="{38B35DE7-2847-42CC-BA3E-E7078CD90120}" type="presParOf" srcId="{F130098E-7C15-4478-8C57-907926BDEDF4}" destId="{D3C36D63-3A54-4DAC-8C2D-89BA7BFF6381}" srcOrd="14" destOrd="0" presId="urn:microsoft.com/office/officeart/2005/8/layout/vList2"/>
    <dgm:cxn modelId="{FF83A896-3A24-4F8E-BB20-F7E380ECECDA}" type="presParOf" srcId="{F130098E-7C15-4478-8C57-907926BDEDF4}" destId="{33286833-9706-4C80-8116-AE925A416D54}" srcOrd="15" destOrd="0" presId="urn:microsoft.com/office/officeart/2005/8/layout/vList2"/>
    <dgm:cxn modelId="{90EDC6CD-5B63-4543-91C3-B843D8124E1F}" type="presParOf" srcId="{F130098E-7C15-4478-8C57-907926BDEDF4}" destId="{B71A4F54-ADA1-4633-9047-FA8FF90D22AD}" srcOrd="16" destOrd="0" presId="urn:microsoft.com/office/officeart/2005/8/layout/vList2"/>
    <dgm:cxn modelId="{B5113EF4-F4E2-4D40-9B74-280CE88051C3}" type="presParOf" srcId="{F130098E-7C15-4478-8C57-907926BDEDF4}" destId="{F4DB06C6-619D-47AD-848C-07C11955948A}" srcOrd="17" destOrd="0" presId="urn:microsoft.com/office/officeart/2005/8/layout/vList2"/>
    <dgm:cxn modelId="{C842A0F4-C82F-4FC5-A04D-41D86745B363}" type="presParOf" srcId="{F130098E-7C15-4478-8C57-907926BDEDF4}" destId="{3F3FA0C0-410D-4378-A00D-F88E64CF1370}"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92234A-CCD1-41FC-BA72-CF81D3A76123}"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tr-TR"/>
        </a:p>
      </dgm:t>
    </dgm:pt>
    <dgm:pt modelId="{8F553D71-0570-4F18-A23E-7B23E39AD05C}">
      <dgm:prSet/>
      <dgm:spPr/>
      <dgm:t>
        <a:bodyPr/>
        <a:lstStyle/>
        <a:p>
          <a:pPr rtl="0"/>
          <a:r>
            <a:rPr lang="tr-TR" smtClean="0"/>
            <a:t>► Sık sık nefessiz kalıp öksürük nöbetleri geçirirler. </a:t>
          </a:r>
          <a:endParaRPr lang="tr-TR"/>
        </a:p>
      </dgm:t>
    </dgm:pt>
    <dgm:pt modelId="{78DFBD77-B7BC-4D99-AD17-E46D8E600992}" type="parTrans" cxnId="{4CDF815D-6532-4FA8-98A0-1A1AC130EA51}">
      <dgm:prSet/>
      <dgm:spPr/>
      <dgm:t>
        <a:bodyPr/>
        <a:lstStyle/>
        <a:p>
          <a:endParaRPr lang="tr-TR"/>
        </a:p>
      </dgm:t>
    </dgm:pt>
    <dgm:pt modelId="{E64B93DA-E21B-4C7E-AD58-4F0DE8460D4F}" type="sibTrans" cxnId="{4CDF815D-6532-4FA8-98A0-1A1AC130EA51}">
      <dgm:prSet/>
      <dgm:spPr/>
      <dgm:t>
        <a:bodyPr/>
        <a:lstStyle/>
        <a:p>
          <a:endParaRPr lang="tr-TR"/>
        </a:p>
      </dgm:t>
    </dgm:pt>
    <dgm:pt modelId="{B19F65DF-8857-4473-AD16-A6775761FF93}">
      <dgm:prSet/>
      <dgm:spPr/>
      <dgm:t>
        <a:bodyPr/>
        <a:lstStyle/>
        <a:p>
          <a:pPr rtl="0"/>
          <a:r>
            <a:rPr lang="tr-TR" smtClean="0"/>
            <a:t>► Dişleri sararır ve üzerinde lekeler oluşur. </a:t>
          </a:r>
          <a:endParaRPr lang="tr-TR"/>
        </a:p>
      </dgm:t>
    </dgm:pt>
    <dgm:pt modelId="{25DB47AF-C11E-4B73-8AEB-6EFD92AA61DE}" type="parTrans" cxnId="{D22DC8CF-7AAE-4A55-B88C-9A62A47FAB8E}">
      <dgm:prSet/>
      <dgm:spPr/>
      <dgm:t>
        <a:bodyPr/>
        <a:lstStyle/>
        <a:p>
          <a:endParaRPr lang="tr-TR"/>
        </a:p>
      </dgm:t>
    </dgm:pt>
    <dgm:pt modelId="{D44E240C-1975-484E-9269-0ABE15F91CFA}" type="sibTrans" cxnId="{D22DC8CF-7AAE-4A55-B88C-9A62A47FAB8E}">
      <dgm:prSet/>
      <dgm:spPr/>
      <dgm:t>
        <a:bodyPr/>
        <a:lstStyle/>
        <a:p>
          <a:endParaRPr lang="tr-TR"/>
        </a:p>
      </dgm:t>
    </dgm:pt>
    <dgm:pt modelId="{3CE26209-4D13-4580-ACAE-4481094DABAA}">
      <dgm:prSet/>
      <dgm:spPr/>
      <dgm:t>
        <a:bodyPr/>
        <a:lstStyle/>
        <a:p>
          <a:pPr rtl="0"/>
          <a:r>
            <a:rPr lang="tr-TR" smtClean="0"/>
            <a:t>► Ciltleri kurur ve kırışır. </a:t>
          </a:r>
          <a:endParaRPr lang="tr-TR"/>
        </a:p>
      </dgm:t>
    </dgm:pt>
    <dgm:pt modelId="{B26EE310-369F-46BE-BD4A-711A7857A8D4}" type="parTrans" cxnId="{5B73A7DE-3914-401A-8026-DA89E15A6727}">
      <dgm:prSet/>
      <dgm:spPr/>
      <dgm:t>
        <a:bodyPr/>
        <a:lstStyle/>
        <a:p>
          <a:endParaRPr lang="tr-TR"/>
        </a:p>
      </dgm:t>
    </dgm:pt>
    <dgm:pt modelId="{F713A37B-E9CB-40E0-A1E3-3C11D9A8CB73}" type="sibTrans" cxnId="{5B73A7DE-3914-401A-8026-DA89E15A6727}">
      <dgm:prSet/>
      <dgm:spPr/>
      <dgm:t>
        <a:bodyPr/>
        <a:lstStyle/>
        <a:p>
          <a:endParaRPr lang="tr-TR"/>
        </a:p>
      </dgm:t>
    </dgm:pt>
    <dgm:pt modelId="{521A9862-930C-4C31-A7AF-CDD3BB534BCA}">
      <dgm:prSet/>
      <dgm:spPr/>
      <dgm:t>
        <a:bodyPr/>
        <a:lstStyle/>
        <a:p>
          <a:pPr rtl="0"/>
          <a:r>
            <a:rPr lang="tr-TR" smtClean="0"/>
            <a:t>► Kemiklerin kırılma riski artar. </a:t>
          </a:r>
          <a:endParaRPr lang="tr-TR"/>
        </a:p>
      </dgm:t>
    </dgm:pt>
    <dgm:pt modelId="{AAE7CD7B-E2C4-4308-B4CA-4DC5C2B6B815}" type="parTrans" cxnId="{CF8262E2-8629-4692-BADF-5C2F18BBB3AF}">
      <dgm:prSet/>
      <dgm:spPr/>
      <dgm:t>
        <a:bodyPr/>
        <a:lstStyle/>
        <a:p>
          <a:endParaRPr lang="tr-TR"/>
        </a:p>
      </dgm:t>
    </dgm:pt>
    <dgm:pt modelId="{05D21CCE-1578-4B25-A6EA-FEF60090F334}" type="sibTrans" cxnId="{CF8262E2-8629-4692-BADF-5C2F18BBB3AF}">
      <dgm:prSet/>
      <dgm:spPr/>
      <dgm:t>
        <a:bodyPr/>
        <a:lstStyle/>
        <a:p>
          <a:endParaRPr lang="tr-TR"/>
        </a:p>
      </dgm:t>
    </dgm:pt>
    <dgm:pt modelId="{54AA3E5E-86E2-450D-9B7E-34BF23B4DE8A}">
      <dgm:prSet/>
      <dgm:spPr/>
      <dgm:t>
        <a:bodyPr/>
        <a:lstStyle/>
        <a:p>
          <a:pPr rtl="0"/>
          <a:r>
            <a:rPr lang="tr-TR" smtClean="0"/>
            <a:t>► Saçları dökülmeye başlar. </a:t>
          </a:r>
          <a:endParaRPr lang="tr-TR"/>
        </a:p>
      </dgm:t>
    </dgm:pt>
    <dgm:pt modelId="{2C97A4DD-6A31-47BC-A1B8-91BDB4C42ED5}" type="parTrans" cxnId="{791C69F1-AB63-415E-B8E4-BB36BFCA4C7A}">
      <dgm:prSet/>
      <dgm:spPr/>
      <dgm:t>
        <a:bodyPr/>
        <a:lstStyle/>
        <a:p>
          <a:endParaRPr lang="tr-TR"/>
        </a:p>
      </dgm:t>
    </dgm:pt>
    <dgm:pt modelId="{7F6F73FE-5D77-4B3D-A529-ADB43805D363}" type="sibTrans" cxnId="{791C69F1-AB63-415E-B8E4-BB36BFCA4C7A}">
      <dgm:prSet/>
      <dgm:spPr/>
      <dgm:t>
        <a:bodyPr/>
        <a:lstStyle/>
        <a:p>
          <a:endParaRPr lang="tr-TR"/>
        </a:p>
      </dgm:t>
    </dgm:pt>
    <dgm:pt modelId="{CBF56848-9244-4FF8-8649-9CE800720742}">
      <dgm:prSet/>
      <dgm:spPr/>
      <dgm:t>
        <a:bodyPr/>
        <a:lstStyle/>
        <a:p>
          <a:pPr rtl="0"/>
          <a:r>
            <a:rPr lang="tr-TR" smtClean="0"/>
            <a:t>► Parmak ve tırnakları sararır. </a:t>
          </a:r>
          <a:endParaRPr lang="tr-TR"/>
        </a:p>
      </dgm:t>
    </dgm:pt>
    <dgm:pt modelId="{6E9F8A46-51A9-4C21-BC55-926FE234BABE}" type="parTrans" cxnId="{4C7F5D58-642A-4B7B-A701-F0DA2321A5C3}">
      <dgm:prSet/>
      <dgm:spPr/>
      <dgm:t>
        <a:bodyPr/>
        <a:lstStyle/>
        <a:p>
          <a:endParaRPr lang="tr-TR"/>
        </a:p>
      </dgm:t>
    </dgm:pt>
    <dgm:pt modelId="{7D9CB883-AD75-4A13-9A2A-DB5C4A26E249}" type="sibTrans" cxnId="{4C7F5D58-642A-4B7B-A701-F0DA2321A5C3}">
      <dgm:prSet/>
      <dgm:spPr/>
      <dgm:t>
        <a:bodyPr/>
        <a:lstStyle/>
        <a:p>
          <a:endParaRPr lang="tr-TR"/>
        </a:p>
      </dgm:t>
    </dgm:pt>
    <dgm:pt modelId="{5BA675AA-2F85-4E53-8778-8FE0F1C6799A}">
      <dgm:prSet/>
      <dgm:spPr/>
      <dgm:t>
        <a:bodyPr/>
        <a:lstStyle/>
        <a:p>
          <a:pPr rtl="0"/>
          <a:r>
            <a:rPr lang="tr-TR" smtClean="0"/>
            <a:t>► Sigara kullanan kişi kötü kokar. </a:t>
          </a:r>
          <a:endParaRPr lang="tr-TR"/>
        </a:p>
      </dgm:t>
    </dgm:pt>
    <dgm:pt modelId="{C266D178-28D0-4562-A5C3-3B4FEF550EC8}" type="parTrans" cxnId="{B6EFF11E-E523-47EF-ACB8-3E3E93B9DA77}">
      <dgm:prSet/>
      <dgm:spPr/>
      <dgm:t>
        <a:bodyPr/>
        <a:lstStyle/>
        <a:p>
          <a:endParaRPr lang="tr-TR"/>
        </a:p>
      </dgm:t>
    </dgm:pt>
    <dgm:pt modelId="{F3F00655-03A4-48C5-B921-A2547E63C191}" type="sibTrans" cxnId="{B6EFF11E-E523-47EF-ACB8-3E3E93B9DA77}">
      <dgm:prSet/>
      <dgm:spPr/>
      <dgm:t>
        <a:bodyPr/>
        <a:lstStyle/>
        <a:p>
          <a:endParaRPr lang="tr-TR"/>
        </a:p>
      </dgm:t>
    </dgm:pt>
    <dgm:pt modelId="{DF47F54F-25FA-4817-9AA2-C7EA0326A351}">
      <dgm:prSet/>
      <dgm:spPr/>
      <dgm:t>
        <a:bodyPr/>
        <a:lstStyle/>
        <a:p>
          <a:pPr rtl="0"/>
          <a:r>
            <a:rPr lang="tr-TR" smtClean="0"/>
            <a:t>► El ve ayak parmaklarında kan akışı zayıflar. </a:t>
          </a:r>
          <a:endParaRPr lang="tr-TR"/>
        </a:p>
      </dgm:t>
    </dgm:pt>
    <dgm:pt modelId="{C688CE7B-6C51-443E-B55D-14EB9DD3EB99}" type="parTrans" cxnId="{EF865633-0F3B-42ED-894E-DABA80ACABCB}">
      <dgm:prSet/>
      <dgm:spPr/>
      <dgm:t>
        <a:bodyPr/>
        <a:lstStyle/>
        <a:p>
          <a:endParaRPr lang="tr-TR"/>
        </a:p>
      </dgm:t>
    </dgm:pt>
    <dgm:pt modelId="{DBB68643-A007-4CE0-BA1C-2AE36EB5FC21}" type="sibTrans" cxnId="{EF865633-0F3B-42ED-894E-DABA80ACABCB}">
      <dgm:prSet/>
      <dgm:spPr/>
      <dgm:t>
        <a:bodyPr/>
        <a:lstStyle/>
        <a:p>
          <a:endParaRPr lang="tr-TR"/>
        </a:p>
      </dgm:t>
    </dgm:pt>
    <dgm:pt modelId="{1F188E19-83AF-42D3-B2BA-1D3FC8B1183F}">
      <dgm:prSet/>
      <dgm:spPr/>
      <dgm:t>
        <a:bodyPr/>
        <a:lstStyle/>
        <a:p>
          <a:pPr rtl="0"/>
          <a:r>
            <a:rPr lang="tr-TR" smtClean="0"/>
            <a:t>► Beyindeki kan akışı yavaşlar.</a:t>
          </a:r>
          <a:endParaRPr lang="tr-TR"/>
        </a:p>
      </dgm:t>
    </dgm:pt>
    <dgm:pt modelId="{44B2A3D0-6704-4308-AB35-1DAB2C63AD13}" type="parTrans" cxnId="{6FC13B18-78CC-418A-9F8A-E2AAD28BBB67}">
      <dgm:prSet/>
      <dgm:spPr/>
      <dgm:t>
        <a:bodyPr/>
        <a:lstStyle/>
        <a:p>
          <a:endParaRPr lang="tr-TR"/>
        </a:p>
      </dgm:t>
    </dgm:pt>
    <dgm:pt modelId="{87B5624E-7571-4851-AD01-CB80DDA2177A}" type="sibTrans" cxnId="{6FC13B18-78CC-418A-9F8A-E2AAD28BBB67}">
      <dgm:prSet/>
      <dgm:spPr/>
      <dgm:t>
        <a:bodyPr/>
        <a:lstStyle/>
        <a:p>
          <a:endParaRPr lang="tr-TR"/>
        </a:p>
      </dgm:t>
    </dgm:pt>
    <dgm:pt modelId="{0BEDCC02-3EDC-45B3-B48F-4A4B5C56AC8E}" type="pres">
      <dgm:prSet presAssocID="{F992234A-CCD1-41FC-BA72-CF81D3A76123}" presName="linearFlow" presStyleCnt="0">
        <dgm:presLayoutVars>
          <dgm:dir/>
          <dgm:resizeHandles val="exact"/>
        </dgm:presLayoutVars>
      </dgm:prSet>
      <dgm:spPr/>
      <dgm:t>
        <a:bodyPr/>
        <a:lstStyle/>
        <a:p>
          <a:endParaRPr lang="tr-TR"/>
        </a:p>
      </dgm:t>
    </dgm:pt>
    <dgm:pt modelId="{00290239-A481-43FF-B4A9-2F80BB7DB490}" type="pres">
      <dgm:prSet presAssocID="{8F553D71-0570-4F18-A23E-7B23E39AD05C}" presName="composite" presStyleCnt="0"/>
      <dgm:spPr/>
    </dgm:pt>
    <dgm:pt modelId="{D0372C72-49DE-4E2A-96D8-97312092605D}" type="pres">
      <dgm:prSet presAssocID="{8F553D71-0570-4F18-A23E-7B23E39AD05C}" presName="imgShp" presStyleLbl="fgImgPlace1" presStyleIdx="0" presStyleCnt="9"/>
      <dgm:spPr/>
    </dgm:pt>
    <dgm:pt modelId="{3EF0BFF6-257C-44B0-A059-F20D845B9433}" type="pres">
      <dgm:prSet presAssocID="{8F553D71-0570-4F18-A23E-7B23E39AD05C}" presName="txShp" presStyleLbl="node1" presStyleIdx="0" presStyleCnt="9">
        <dgm:presLayoutVars>
          <dgm:bulletEnabled val="1"/>
        </dgm:presLayoutVars>
      </dgm:prSet>
      <dgm:spPr/>
      <dgm:t>
        <a:bodyPr/>
        <a:lstStyle/>
        <a:p>
          <a:endParaRPr lang="tr-TR"/>
        </a:p>
      </dgm:t>
    </dgm:pt>
    <dgm:pt modelId="{66364538-0EAC-4F46-9921-C031EC8E3072}" type="pres">
      <dgm:prSet presAssocID="{E64B93DA-E21B-4C7E-AD58-4F0DE8460D4F}" presName="spacing" presStyleCnt="0"/>
      <dgm:spPr/>
    </dgm:pt>
    <dgm:pt modelId="{C7329878-0E39-4AA4-B1D1-BDD2E11FC859}" type="pres">
      <dgm:prSet presAssocID="{B19F65DF-8857-4473-AD16-A6775761FF93}" presName="composite" presStyleCnt="0"/>
      <dgm:spPr/>
    </dgm:pt>
    <dgm:pt modelId="{34696951-FF86-4C44-968F-2878E32F63CB}" type="pres">
      <dgm:prSet presAssocID="{B19F65DF-8857-4473-AD16-A6775761FF93}" presName="imgShp" presStyleLbl="fgImgPlace1" presStyleIdx="1" presStyleCnt="9"/>
      <dgm:spPr/>
    </dgm:pt>
    <dgm:pt modelId="{6106DC7D-4E0E-4D04-9688-6B2F09CBD980}" type="pres">
      <dgm:prSet presAssocID="{B19F65DF-8857-4473-AD16-A6775761FF93}" presName="txShp" presStyleLbl="node1" presStyleIdx="1" presStyleCnt="9">
        <dgm:presLayoutVars>
          <dgm:bulletEnabled val="1"/>
        </dgm:presLayoutVars>
      </dgm:prSet>
      <dgm:spPr/>
      <dgm:t>
        <a:bodyPr/>
        <a:lstStyle/>
        <a:p>
          <a:endParaRPr lang="tr-TR"/>
        </a:p>
      </dgm:t>
    </dgm:pt>
    <dgm:pt modelId="{7A717731-4F47-46CD-A35B-75771D10E152}" type="pres">
      <dgm:prSet presAssocID="{D44E240C-1975-484E-9269-0ABE15F91CFA}" presName="spacing" presStyleCnt="0"/>
      <dgm:spPr/>
    </dgm:pt>
    <dgm:pt modelId="{E5E61D7B-2B5C-4AC4-8CA2-D87146943D13}" type="pres">
      <dgm:prSet presAssocID="{3CE26209-4D13-4580-ACAE-4481094DABAA}" presName="composite" presStyleCnt="0"/>
      <dgm:spPr/>
    </dgm:pt>
    <dgm:pt modelId="{FF82DCA7-B3B6-4DBC-ADC5-29A29444F765}" type="pres">
      <dgm:prSet presAssocID="{3CE26209-4D13-4580-ACAE-4481094DABAA}" presName="imgShp" presStyleLbl="fgImgPlace1" presStyleIdx="2" presStyleCnt="9"/>
      <dgm:spPr/>
    </dgm:pt>
    <dgm:pt modelId="{CB7E2249-98AF-4F45-8ECD-C843D4A0ADFB}" type="pres">
      <dgm:prSet presAssocID="{3CE26209-4D13-4580-ACAE-4481094DABAA}" presName="txShp" presStyleLbl="node1" presStyleIdx="2" presStyleCnt="9">
        <dgm:presLayoutVars>
          <dgm:bulletEnabled val="1"/>
        </dgm:presLayoutVars>
      </dgm:prSet>
      <dgm:spPr/>
      <dgm:t>
        <a:bodyPr/>
        <a:lstStyle/>
        <a:p>
          <a:endParaRPr lang="tr-TR"/>
        </a:p>
      </dgm:t>
    </dgm:pt>
    <dgm:pt modelId="{8C519EC5-9E51-40A0-8BCE-5D5DF10E9EE8}" type="pres">
      <dgm:prSet presAssocID="{F713A37B-E9CB-40E0-A1E3-3C11D9A8CB73}" presName="spacing" presStyleCnt="0"/>
      <dgm:spPr/>
    </dgm:pt>
    <dgm:pt modelId="{502D9E19-212D-4026-B202-90DA6B54BCEA}" type="pres">
      <dgm:prSet presAssocID="{521A9862-930C-4C31-A7AF-CDD3BB534BCA}" presName="composite" presStyleCnt="0"/>
      <dgm:spPr/>
    </dgm:pt>
    <dgm:pt modelId="{0ADE002D-0599-49C9-922F-C00291EFEEDA}" type="pres">
      <dgm:prSet presAssocID="{521A9862-930C-4C31-A7AF-CDD3BB534BCA}" presName="imgShp" presStyleLbl="fgImgPlace1" presStyleIdx="3" presStyleCnt="9"/>
      <dgm:spPr/>
    </dgm:pt>
    <dgm:pt modelId="{14DCCF04-AD2F-463E-86A2-A678C9C00C35}" type="pres">
      <dgm:prSet presAssocID="{521A9862-930C-4C31-A7AF-CDD3BB534BCA}" presName="txShp" presStyleLbl="node1" presStyleIdx="3" presStyleCnt="9">
        <dgm:presLayoutVars>
          <dgm:bulletEnabled val="1"/>
        </dgm:presLayoutVars>
      </dgm:prSet>
      <dgm:spPr/>
      <dgm:t>
        <a:bodyPr/>
        <a:lstStyle/>
        <a:p>
          <a:endParaRPr lang="tr-TR"/>
        </a:p>
      </dgm:t>
    </dgm:pt>
    <dgm:pt modelId="{E8643EC8-1DD2-4ADE-96FF-AE1DCF180B70}" type="pres">
      <dgm:prSet presAssocID="{05D21CCE-1578-4B25-A6EA-FEF60090F334}" presName="spacing" presStyleCnt="0"/>
      <dgm:spPr/>
    </dgm:pt>
    <dgm:pt modelId="{5D32FAD1-39D1-4480-BFA4-F6D1EF4F11A4}" type="pres">
      <dgm:prSet presAssocID="{54AA3E5E-86E2-450D-9B7E-34BF23B4DE8A}" presName="composite" presStyleCnt="0"/>
      <dgm:spPr/>
    </dgm:pt>
    <dgm:pt modelId="{FDF52FC2-D140-4BFA-B77D-42BCDB49D58F}" type="pres">
      <dgm:prSet presAssocID="{54AA3E5E-86E2-450D-9B7E-34BF23B4DE8A}" presName="imgShp" presStyleLbl="fgImgPlace1" presStyleIdx="4" presStyleCnt="9"/>
      <dgm:spPr/>
    </dgm:pt>
    <dgm:pt modelId="{5F9637EB-DBC1-4D27-A7D4-945956E096F4}" type="pres">
      <dgm:prSet presAssocID="{54AA3E5E-86E2-450D-9B7E-34BF23B4DE8A}" presName="txShp" presStyleLbl="node1" presStyleIdx="4" presStyleCnt="9">
        <dgm:presLayoutVars>
          <dgm:bulletEnabled val="1"/>
        </dgm:presLayoutVars>
      </dgm:prSet>
      <dgm:spPr/>
      <dgm:t>
        <a:bodyPr/>
        <a:lstStyle/>
        <a:p>
          <a:endParaRPr lang="tr-TR"/>
        </a:p>
      </dgm:t>
    </dgm:pt>
    <dgm:pt modelId="{7D1A6A2C-4834-40F9-9691-DFB3688972B0}" type="pres">
      <dgm:prSet presAssocID="{7F6F73FE-5D77-4B3D-A529-ADB43805D363}" presName="spacing" presStyleCnt="0"/>
      <dgm:spPr/>
    </dgm:pt>
    <dgm:pt modelId="{DFBEDD9F-B620-4502-85C6-E6FCE26048EB}" type="pres">
      <dgm:prSet presAssocID="{CBF56848-9244-4FF8-8649-9CE800720742}" presName="composite" presStyleCnt="0"/>
      <dgm:spPr/>
    </dgm:pt>
    <dgm:pt modelId="{22B04BC8-AA1C-45B2-974E-B76344F39708}" type="pres">
      <dgm:prSet presAssocID="{CBF56848-9244-4FF8-8649-9CE800720742}" presName="imgShp" presStyleLbl="fgImgPlace1" presStyleIdx="5" presStyleCnt="9"/>
      <dgm:spPr/>
    </dgm:pt>
    <dgm:pt modelId="{386874AF-D498-45AF-9CD0-04CF35C2A0AD}" type="pres">
      <dgm:prSet presAssocID="{CBF56848-9244-4FF8-8649-9CE800720742}" presName="txShp" presStyleLbl="node1" presStyleIdx="5" presStyleCnt="9">
        <dgm:presLayoutVars>
          <dgm:bulletEnabled val="1"/>
        </dgm:presLayoutVars>
      </dgm:prSet>
      <dgm:spPr/>
      <dgm:t>
        <a:bodyPr/>
        <a:lstStyle/>
        <a:p>
          <a:endParaRPr lang="tr-TR"/>
        </a:p>
      </dgm:t>
    </dgm:pt>
    <dgm:pt modelId="{D1DF61D4-3B72-4539-ACC0-1B48F235B1AB}" type="pres">
      <dgm:prSet presAssocID="{7D9CB883-AD75-4A13-9A2A-DB5C4A26E249}" presName="spacing" presStyleCnt="0"/>
      <dgm:spPr/>
    </dgm:pt>
    <dgm:pt modelId="{23189F81-FA02-4246-92F4-7E806DB69B88}" type="pres">
      <dgm:prSet presAssocID="{5BA675AA-2F85-4E53-8778-8FE0F1C6799A}" presName="composite" presStyleCnt="0"/>
      <dgm:spPr/>
    </dgm:pt>
    <dgm:pt modelId="{73E30011-C7E9-4A2F-9B2D-BB603B860AA7}" type="pres">
      <dgm:prSet presAssocID="{5BA675AA-2F85-4E53-8778-8FE0F1C6799A}" presName="imgShp" presStyleLbl="fgImgPlace1" presStyleIdx="6" presStyleCnt="9"/>
      <dgm:spPr/>
    </dgm:pt>
    <dgm:pt modelId="{7445CAC4-1C7A-4239-8877-44B81477DE62}" type="pres">
      <dgm:prSet presAssocID="{5BA675AA-2F85-4E53-8778-8FE0F1C6799A}" presName="txShp" presStyleLbl="node1" presStyleIdx="6" presStyleCnt="9">
        <dgm:presLayoutVars>
          <dgm:bulletEnabled val="1"/>
        </dgm:presLayoutVars>
      </dgm:prSet>
      <dgm:spPr/>
      <dgm:t>
        <a:bodyPr/>
        <a:lstStyle/>
        <a:p>
          <a:endParaRPr lang="tr-TR"/>
        </a:p>
      </dgm:t>
    </dgm:pt>
    <dgm:pt modelId="{3ED10D1D-177C-4E06-9435-9DE8CC414994}" type="pres">
      <dgm:prSet presAssocID="{F3F00655-03A4-48C5-B921-A2547E63C191}" presName="spacing" presStyleCnt="0"/>
      <dgm:spPr/>
    </dgm:pt>
    <dgm:pt modelId="{0DFE9A6D-1D97-4A97-A94F-4FB454BE0FF2}" type="pres">
      <dgm:prSet presAssocID="{DF47F54F-25FA-4817-9AA2-C7EA0326A351}" presName="composite" presStyleCnt="0"/>
      <dgm:spPr/>
    </dgm:pt>
    <dgm:pt modelId="{21B742BF-42F3-4FF8-9B01-76C44C8AAB76}" type="pres">
      <dgm:prSet presAssocID="{DF47F54F-25FA-4817-9AA2-C7EA0326A351}" presName="imgShp" presStyleLbl="fgImgPlace1" presStyleIdx="7" presStyleCnt="9"/>
      <dgm:spPr/>
    </dgm:pt>
    <dgm:pt modelId="{FBDA50DA-18A3-4199-BFE4-839E25F621A8}" type="pres">
      <dgm:prSet presAssocID="{DF47F54F-25FA-4817-9AA2-C7EA0326A351}" presName="txShp" presStyleLbl="node1" presStyleIdx="7" presStyleCnt="9">
        <dgm:presLayoutVars>
          <dgm:bulletEnabled val="1"/>
        </dgm:presLayoutVars>
      </dgm:prSet>
      <dgm:spPr/>
      <dgm:t>
        <a:bodyPr/>
        <a:lstStyle/>
        <a:p>
          <a:endParaRPr lang="tr-TR"/>
        </a:p>
      </dgm:t>
    </dgm:pt>
    <dgm:pt modelId="{39B4A17F-FD06-4E2E-A0C5-A00C967F2F86}" type="pres">
      <dgm:prSet presAssocID="{DBB68643-A007-4CE0-BA1C-2AE36EB5FC21}" presName="spacing" presStyleCnt="0"/>
      <dgm:spPr/>
    </dgm:pt>
    <dgm:pt modelId="{89306F29-DD10-4A28-B8EE-FE6156F82DB2}" type="pres">
      <dgm:prSet presAssocID="{1F188E19-83AF-42D3-B2BA-1D3FC8B1183F}" presName="composite" presStyleCnt="0"/>
      <dgm:spPr/>
    </dgm:pt>
    <dgm:pt modelId="{11E64FEB-2AA7-4388-BEBC-AC0337DD7F1D}" type="pres">
      <dgm:prSet presAssocID="{1F188E19-83AF-42D3-B2BA-1D3FC8B1183F}" presName="imgShp" presStyleLbl="fgImgPlace1" presStyleIdx="8" presStyleCnt="9"/>
      <dgm:spPr/>
    </dgm:pt>
    <dgm:pt modelId="{E29D66C5-8C4D-4A01-B2F6-B6CF1C30D92F}" type="pres">
      <dgm:prSet presAssocID="{1F188E19-83AF-42D3-B2BA-1D3FC8B1183F}" presName="txShp" presStyleLbl="node1" presStyleIdx="8" presStyleCnt="9">
        <dgm:presLayoutVars>
          <dgm:bulletEnabled val="1"/>
        </dgm:presLayoutVars>
      </dgm:prSet>
      <dgm:spPr/>
      <dgm:t>
        <a:bodyPr/>
        <a:lstStyle/>
        <a:p>
          <a:endParaRPr lang="tr-TR"/>
        </a:p>
      </dgm:t>
    </dgm:pt>
  </dgm:ptLst>
  <dgm:cxnLst>
    <dgm:cxn modelId="{E50C9776-FDDF-4621-89EF-E11FEA89943B}" type="presOf" srcId="{F992234A-CCD1-41FC-BA72-CF81D3A76123}" destId="{0BEDCC02-3EDC-45B3-B48F-4A4B5C56AC8E}" srcOrd="0" destOrd="0" presId="urn:microsoft.com/office/officeart/2005/8/layout/vList3"/>
    <dgm:cxn modelId="{C47A0820-0E33-4C95-A0B5-5717C5DFD276}" type="presOf" srcId="{DF47F54F-25FA-4817-9AA2-C7EA0326A351}" destId="{FBDA50DA-18A3-4199-BFE4-839E25F621A8}" srcOrd="0" destOrd="0" presId="urn:microsoft.com/office/officeart/2005/8/layout/vList3"/>
    <dgm:cxn modelId="{D22DC8CF-7AAE-4A55-B88C-9A62A47FAB8E}" srcId="{F992234A-CCD1-41FC-BA72-CF81D3A76123}" destId="{B19F65DF-8857-4473-AD16-A6775761FF93}" srcOrd="1" destOrd="0" parTransId="{25DB47AF-C11E-4B73-8AEB-6EFD92AA61DE}" sibTransId="{D44E240C-1975-484E-9269-0ABE15F91CFA}"/>
    <dgm:cxn modelId="{76207850-1859-4369-A532-7C27B1147EBE}" type="presOf" srcId="{521A9862-930C-4C31-A7AF-CDD3BB534BCA}" destId="{14DCCF04-AD2F-463E-86A2-A678C9C00C35}" srcOrd="0" destOrd="0" presId="urn:microsoft.com/office/officeart/2005/8/layout/vList3"/>
    <dgm:cxn modelId="{B89E87BB-BB3A-46B5-8731-8B8850A805CA}" type="presOf" srcId="{5BA675AA-2F85-4E53-8778-8FE0F1C6799A}" destId="{7445CAC4-1C7A-4239-8877-44B81477DE62}" srcOrd="0" destOrd="0" presId="urn:microsoft.com/office/officeart/2005/8/layout/vList3"/>
    <dgm:cxn modelId="{B6EFF11E-E523-47EF-ACB8-3E3E93B9DA77}" srcId="{F992234A-CCD1-41FC-BA72-CF81D3A76123}" destId="{5BA675AA-2F85-4E53-8778-8FE0F1C6799A}" srcOrd="6" destOrd="0" parTransId="{C266D178-28D0-4562-A5C3-3B4FEF550EC8}" sibTransId="{F3F00655-03A4-48C5-B921-A2547E63C191}"/>
    <dgm:cxn modelId="{EF865633-0F3B-42ED-894E-DABA80ACABCB}" srcId="{F992234A-CCD1-41FC-BA72-CF81D3A76123}" destId="{DF47F54F-25FA-4817-9AA2-C7EA0326A351}" srcOrd="7" destOrd="0" parTransId="{C688CE7B-6C51-443E-B55D-14EB9DD3EB99}" sibTransId="{DBB68643-A007-4CE0-BA1C-2AE36EB5FC21}"/>
    <dgm:cxn modelId="{4C7F5D58-642A-4B7B-A701-F0DA2321A5C3}" srcId="{F992234A-CCD1-41FC-BA72-CF81D3A76123}" destId="{CBF56848-9244-4FF8-8649-9CE800720742}" srcOrd="5" destOrd="0" parTransId="{6E9F8A46-51A9-4C21-BC55-926FE234BABE}" sibTransId="{7D9CB883-AD75-4A13-9A2A-DB5C4A26E249}"/>
    <dgm:cxn modelId="{5B73A7DE-3914-401A-8026-DA89E15A6727}" srcId="{F992234A-CCD1-41FC-BA72-CF81D3A76123}" destId="{3CE26209-4D13-4580-ACAE-4481094DABAA}" srcOrd="2" destOrd="0" parTransId="{B26EE310-369F-46BE-BD4A-711A7857A8D4}" sibTransId="{F713A37B-E9CB-40E0-A1E3-3C11D9A8CB73}"/>
    <dgm:cxn modelId="{F74B59A2-80FA-4654-871B-606D7D6E0BA5}" type="presOf" srcId="{CBF56848-9244-4FF8-8649-9CE800720742}" destId="{386874AF-D498-45AF-9CD0-04CF35C2A0AD}" srcOrd="0" destOrd="0" presId="urn:microsoft.com/office/officeart/2005/8/layout/vList3"/>
    <dgm:cxn modelId="{3F08119B-5B99-442B-98B9-CB1F6851B0C4}" type="presOf" srcId="{1F188E19-83AF-42D3-B2BA-1D3FC8B1183F}" destId="{E29D66C5-8C4D-4A01-B2F6-B6CF1C30D92F}" srcOrd="0" destOrd="0" presId="urn:microsoft.com/office/officeart/2005/8/layout/vList3"/>
    <dgm:cxn modelId="{F4C6CBA8-32E0-4A8D-B0CD-48CB525322A2}" type="presOf" srcId="{3CE26209-4D13-4580-ACAE-4481094DABAA}" destId="{CB7E2249-98AF-4F45-8ECD-C843D4A0ADFB}" srcOrd="0" destOrd="0" presId="urn:microsoft.com/office/officeart/2005/8/layout/vList3"/>
    <dgm:cxn modelId="{1BF3B122-07A2-4C22-88D7-56D9CBC01CA3}" type="presOf" srcId="{54AA3E5E-86E2-450D-9B7E-34BF23B4DE8A}" destId="{5F9637EB-DBC1-4D27-A7D4-945956E096F4}" srcOrd="0" destOrd="0" presId="urn:microsoft.com/office/officeart/2005/8/layout/vList3"/>
    <dgm:cxn modelId="{B09504EC-915E-40C7-92B6-EB0D55FA7A54}" type="presOf" srcId="{8F553D71-0570-4F18-A23E-7B23E39AD05C}" destId="{3EF0BFF6-257C-44B0-A059-F20D845B9433}" srcOrd="0" destOrd="0" presId="urn:microsoft.com/office/officeart/2005/8/layout/vList3"/>
    <dgm:cxn modelId="{4CDF815D-6532-4FA8-98A0-1A1AC130EA51}" srcId="{F992234A-CCD1-41FC-BA72-CF81D3A76123}" destId="{8F553D71-0570-4F18-A23E-7B23E39AD05C}" srcOrd="0" destOrd="0" parTransId="{78DFBD77-B7BC-4D99-AD17-E46D8E600992}" sibTransId="{E64B93DA-E21B-4C7E-AD58-4F0DE8460D4F}"/>
    <dgm:cxn modelId="{6FC13B18-78CC-418A-9F8A-E2AAD28BBB67}" srcId="{F992234A-CCD1-41FC-BA72-CF81D3A76123}" destId="{1F188E19-83AF-42D3-B2BA-1D3FC8B1183F}" srcOrd="8" destOrd="0" parTransId="{44B2A3D0-6704-4308-AB35-1DAB2C63AD13}" sibTransId="{87B5624E-7571-4851-AD01-CB80DDA2177A}"/>
    <dgm:cxn modelId="{CF8262E2-8629-4692-BADF-5C2F18BBB3AF}" srcId="{F992234A-CCD1-41FC-BA72-CF81D3A76123}" destId="{521A9862-930C-4C31-A7AF-CDD3BB534BCA}" srcOrd="3" destOrd="0" parTransId="{AAE7CD7B-E2C4-4308-B4CA-4DC5C2B6B815}" sibTransId="{05D21CCE-1578-4B25-A6EA-FEF60090F334}"/>
    <dgm:cxn modelId="{791C69F1-AB63-415E-B8E4-BB36BFCA4C7A}" srcId="{F992234A-CCD1-41FC-BA72-CF81D3A76123}" destId="{54AA3E5E-86E2-450D-9B7E-34BF23B4DE8A}" srcOrd="4" destOrd="0" parTransId="{2C97A4DD-6A31-47BC-A1B8-91BDB4C42ED5}" sibTransId="{7F6F73FE-5D77-4B3D-A529-ADB43805D363}"/>
    <dgm:cxn modelId="{18806A83-9729-4AAB-BCC0-F4A709D3807B}" type="presOf" srcId="{B19F65DF-8857-4473-AD16-A6775761FF93}" destId="{6106DC7D-4E0E-4D04-9688-6B2F09CBD980}" srcOrd="0" destOrd="0" presId="urn:microsoft.com/office/officeart/2005/8/layout/vList3"/>
    <dgm:cxn modelId="{0FB57CD3-42EE-48A4-BCC9-533C320E5C43}" type="presParOf" srcId="{0BEDCC02-3EDC-45B3-B48F-4A4B5C56AC8E}" destId="{00290239-A481-43FF-B4A9-2F80BB7DB490}" srcOrd="0" destOrd="0" presId="urn:microsoft.com/office/officeart/2005/8/layout/vList3"/>
    <dgm:cxn modelId="{6453666C-ACD4-4A0D-B0BA-788EEA714772}" type="presParOf" srcId="{00290239-A481-43FF-B4A9-2F80BB7DB490}" destId="{D0372C72-49DE-4E2A-96D8-97312092605D}" srcOrd="0" destOrd="0" presId="urn:microsoft.com/office/officeart/2005/8/layout/vList3"/>
    <dgm:cxn modelId="{D909B5BF-011F-4AAF-AACC-47B40A44E0B9}" type="presParOf" srcId="{00290239-A481-43FF-B4A9-2F80BB7DB490}" destId="{3EF0BFF6-257C-44B0-A059-F20D845B9433}" srcOrd="1" destOrd="0" presId="urn:microsoft.com/office/officeart/2005/8/layout/vList3"/>
    <dgm:cxn modelId="{7CA39FB1-CC8F-44B7-8BBD-6F0E41169BFD}" type="presParOf" srcId="{0BEDCC02-3EDC-45B3-B48F-4A4B5C56AC8E}" destId="{66364538-0EAC-4F46-9921-C031EC8E3072}" srcOrd="1" destOrd="0" presId="urn:microsoft.com/office/officeart/2005/8/layout/vList3"/>
    <dgm:cxn modelId="{FA99DAF1-43AA-4636-9D2E-D729B0472141}" type="presParOf" srcId="{0BEDCC02-3EDC-45B3-B48F-4A4B5C56AC8E}" destId="{C7329878-0E39-4AA4-B1D1-BDD2E11FC859}" srcOrd="2" destOrd="0" presId="urn:microsoft.com/office/officeart/2005/8/layout/vList3"/>
    <dgm:cxn modelId="{F7EB9D32-BB14-4F7F-BAE1-EBDC3EAEF974}" type="presParOf" srcId="{C7329878-0E39-4AA4-B1D1-BDD2E11FC859}" destId="{34696951-FF86-4C44-968F-2878E32F63CB}" srcOrd="0" destOrd="0" presId="urn:microsoft.com/office/officeart/2005/8/layout/vList3"/>
    <dgm:cxn modelId="{5C6E73B9-13CF-4702-917D-52CA4173FB0F}" type="presParOf" srcId="{C7329878-0E39-4AA4-B1D1-BDD2E11FC859}" destId="{6106DC7D-4E0E-4D04-9688-6B2F09CBD980}" srcOrd="1" destOrd="0" presId="urn:microsoft.com/office/officeart/2005/8/layout/vList3"/>
    <dgm:cxn modelId="{F681E4B7-7266-47AA-A4B7-20DE022E390E}" type="presParOf" srcId="{0BEDCC02-3EDC-45B3-B48F-4A4B5C56AC8E}" destId="{7A717731-4F47-46CD-A35B-75771D10E152}" srcOrd="3" destOrd="0" presId="urn:microsoft.com/office/officeart/2005/8/layout/vList3"/>
    <dgm:cxn modelId="{8B9F2F37-02D2-4248-B7AC-D4DDF598A835}" type="presParOf" srcId="{0BEDCC02-3EDC-45B3-B48F-4A4B5C56AC8E}" destId="{E5E61D7B-2B5C-4AC4-8CA2-D87146943D13}" srcOrd="4" destOrd="0" presId="urn:microsoft.com/office/officeart/2005/8/layout/vList3"/>
    <dgm:cxn modelId="{E42C97A6-8387-48BA-B214-3980417B9A6D}" type="presParOf" srcId="{E5E61D7B-2B5C-4AC4-8CA2-D87146943D13}" destId="{FF82DCA7-B3B6-4DBC-ADC5-29A29444F765}" srcOrd="0" destOrd="0" presId="urn:microsoft.com/office/officeart/2005/8/layout/vList3"/>
    <dgm:cxn modelId="{DD705C1E-C33D-4A40-830F-C7C75DB0FA8C}" type="presParOf" srcId="{E5E61D7B-2B5C-4AC4-8CA2-D87146943D13}" destId="{CB7E2249-98AF-4F45-8ECD-C843D4A0ADFB}" srcOrd="1" destOrd="0" presId="urn:microsoft.com/office/officeart/2005/8/layout/vList3"/>
    <dgm:cxn modelId="{48E6AC51-ED82-4B09-B8DE-11AB6259093B}" type="presParOf" srcId="{0BEDCC02-3EDC-45B3-B48F-4A4B5C56AC8E}" destId="{8C519EC5-9E51-40A0-8BCE-5D5DF10E9EE8}" srcOrd="5" destOrd="0" presId="urn:microsoft.com/office/officeart/2005/8/layout/vList3"/>
    <dgm:cxn modelId="{FEC321D4-0A21-4A8B-974B-1CC3D58E8682}" type="presParOf" srcId="{0BEDCC02-3EDC-45B3-B48F-4A4B5C56AC8E}" destId="{502D9E19-212D-4026-B202-90DA6B54BCEA}" srcOrd="6" destOrd="0" presId="urn:microsoft.com/office/officeart/2005/8/layout/vList3"/>
    <dgm:cxn modelId="{A2E2D1AA-FF56-4AF3-A28B-E0156195A467}" type="presParOf" srcId="{502D9E19-212D-4026-B202-90DA6B54BCEA}" destId="{0ADE002D-0599-49C9-922F-C00291EFEEDA}" srcOrd="0" destOrd="0" presId="urn:microsoft.com/office/officeart/2005/8/layout/vList3"/>
    <dgm:cxn modelId="{C8934D48-5D0E-41D8-AFE1-574D7C568AE7}" type="presParOf" srcId="{502D9E19-212D-4026-B202-90DA6B54BCEA}" destId="{14DCCF04-AD2F-463E-86A2-A678C9C00C35}" srcOrd="1" destOrd="0" presId="urn:microsoft.com/office/officeart/2005/8/layout/vList3"/>
    <dgm:cxn modelId="{1536B8F7-EE3E-429E-B01D-031A015E7F09}" type="presParOf" srcId="{0BEDCC02-3EDC-45B3-B48F-4A4B5C56AC8E}" destId="{E8643EC8-1DD2-4ADE-96FF-AE1DCF180B70}" srcOrd="7" destOrd="0" presId="urn:microsoft.com/office/officeart/2005/8/layout/vList3"/>
    <dgm:cxn modelId="{6F02FE1E-8B55-4AE6-B51C-F80421FAFA88}" type="presParOf" srcId="{0BEDCC02-3EDC-45B3-B48F-4A4B5C56AC8E}" destId="{5D32FAD1-39D1-4480-BFA4-F6D1EF4F11A4}" srcOrd="8" destOrd="0" presId="urn:microsoft.com/office/officeart/2005/8/layout/vList3"/>
    <dgm:cxn modelId="{0874C961-5DB2-4134-AC0E-EFC277297D05}" type="presParOf" srcId="{5D32FAD1-39D1-4480-BFA4-F6D1EF4F11A4}" destId="{FDF52FC2-D140-4BFA-B77D-42BCDB49D58F}" srcOrd="0" destOrd="0" presId="urn:microsoft.com/office/officeart/2005/8/layout/vList3"/>
    <dgm:cxn modelId="{F2902B6D-F821-4311-8FAF-856851481476}" type="presParOf" srcId="{5D32FAD1-39D1-4480-BFA4-F6D1EF4F11A4}" destId="{5F9637EB-DBC1-4D27-A7D4-945956E096F4}" srcOrd="1" destOrd="0" presId="urn:microsoft.com/office/officeart/2005/8/layout/vList3"/>
    <dgm:cxn modelId="{1A250B14-433A-4AA0-B0C4-3F9D53EB1842}" type="presParOf" srcId="{0BEDCC02-3EDC-45B3-B48F-4A4B5C56AC8E}" destId="{7D1A6A2C-4834-40F9-9691-DFB3688972B0}" srcOrd="9" destOrd="0" presId="urn:microsoft.com/office/officeart/2005/8/layout/vList3"/>
    <dgm:cxn modelId="{CCA73E26-03A2-460B-ABEF-C3DA75D16E27}" type="presParOf" srcId="{0BEDCC02-3EDC-45B3-B48F-4A4B5C56AC8E}" destId="{DFBEDD9F-B620-4502-85C6-E6FCE26048EB}" srcOrd="10" destOrd="0" presId="urn:microsoft.com/office/officeart/2005/8/layout/vList3"/>
    <dgm:cxn modelId="{AF12407F-EB4C-49F4-9D23-1787D778993C}" type="presParOf" srcId="{DFBEDD9F-B620-4502-85C6-E6FCE26048EB}" destId="{22B04BC8-AA1C-45B2-974E-B76344F39708}" srcOrd="0" destOrd="0" presId="urn:microsoft.com/office/officeart/2005/8/layout/vList3"/>
    <dgm:cxn modelId="{8F3B359A-177C-493C-BF2D-79C962A74B00}" type="presParOf" srcId="{DFBEDD9F-B620-4502-85C6-E6FCE26048EB}" destId="{386874AF-D498-45AF-9CD0-04CF35C2A0AD}" srcOrd="1" destOrd="0" presId="urn:microsoft.com/office/officeart/2005/8/layout/vList3"/>
    <dgm:cxn modelId="{16198091-C89D-4C93-ACD7-3583C6421D58}" type="presParOf" srcId="{0BEDCC02-3EDC-45B3-B48F-4A4B5C56AC8E}" destId="{D1DF61D4-3B72-4539-ACC0-1B48F235B1AB}" srcOrd="11" destOrd="0" presId="urn:microsoft.com/office/officeart/2005/8/layout/vList3"/>
    <dgm:cxn modelId="{231CA7AB-E82E-4D91-B6B9-F68713E03473}" type="presParOf" srcId="{0BEDCC02-3EDC-45B3-B48F-4A4B5C56AC8E}" destId="{23189F81-FA02-4246-92F4-7E806DB69B88}" srcOrd="12" destOrd="0" presId="urn:microsoft.com/office/officeart/2005/8/layout/vList3"/>
    <dgm:cxn modelId="{5005D81C-367B-4AB1-B0DA-669E39538D37}" type="presParOf" srcId="{23189F81-FA02-4246-92F4-7E806DB69B88}" destId="{73E30011-C7E9-4A2F-9B2D-BB603B860AA7}" srcOrd="0" destOrd="0" presId="urn:microsoft.com/office/officeart/2005/8/layout/vList3"/>
    <dgm:cxn modelId="{85EAB8DB-338A-4452-AB19-4840CB6D461C}" type="presParOf" srcId="{23189F81-FA02-4246-92F4-7E806DB69B88}" destId="{7445CAC4-1C7A-4239-8877-44B81477DE62}" srcOrd="1" destOrd="0" presId="urn:microsoft.com/office/officeart/2005/8/layout/vList3"/>
    <dgm:cxn modelId="{92CD8751-EBC7-4139-9C46-B1EF72206E0B}" type="presParOf" srcId="{0BEDCC02-3EDC-45B3-B48F-4A4B5C56AC8E}" destId="{3ED10D1D-177C-4E06-9435-9DE8CC414994}" srcOrd="13" destOrd="0" presId="urn:microsoft.com/office/officeart/2005/8/layout/vList3"/>
    <dgm:cxn modelId="{77D1891B-B280-4DB6-A83C-86082BA9F839}" type="presParOf" srcId="{0BEDCC02-3EDC-45B3-B48F-4A4B5C56AC8E}" destId="{0DFE9A6D-1D97-4A97-A94F-4FB454BE0FF2}" srcOrd="14" destOrd="0" presId="urn:microsoft.com/office/officeart/2005/8/layout/vList3"/>
    <dgm:cxn modelId="{CF989698-B49E-4E8E-A34B-FCB6E575789D}" type="presParOf" srcId="{0DFE9A6D-1D97-4A97-A94F-4FB454BE0FF2}" destId="{21B742BF-42F3-4FF8-9B01-76C44C8AAB76}" srcOrd="0" destOrd="0" presId="urn:microsoft.com/office/officeart/2005/8/layout/vList3"/>
    <dgm:cxn modelId="{C1C36D7B-F2A8-4383-BB2B-61BB1FB8E8EF}" type="presParOf" srcId="{0DFE9A6D-1D97-4A97-A94F-4FB454BE0FF2}" destId="{FBDA50DA-18A3-4199-BFE4-839E25F621A8}" srcOrd="1" destOrd="0" presId="urn:microsoft.com/office/officeart/2005/8/layout/vList3"/>
    <dgm:cxn modelId="{39AE0C25-8DAA-4893-A7EF-8089BB1AFDFC}" type="presParOf" srcId="{0BEDCC02-3EDC-45B3-B48F-4A4B5C56AC8E}" destId="{39B4A17F-FD06-4E2E-A0C5-A00C967F2F86}" srcOrd="15" destOrd="0" presId="urn:microsoft.com/office/officeart/2005/8/layout/vList3"/>
    <dgm:cxn modelId="{433AE0CA-A453-4DF4-A537-558638CFC7BE}" type="presParOf" srcId="{0BEDCC02-3EDC-45B3-B48F-4A4B5C56AC8E}" destId="{89306F29-DD10-4A28-B8EE-FE6156F82DB2}" srcOrd="16" destOrd="0" presId="urn:microsoft.com/office/officeart/2005/8/layout/vList3"/>
    <dgm:cxn modelId="{235550FB-4818-4D58-B46E-8D78C96735CE}" type="presParOf" srcId="{89306F29-DD10-4A28-B8EE-FE6156F82DB2}" destId="{11E64FEB-2AA7-4388-BEBC-AC0337DD7F1D}" srcOrd="0" destOrd="0" presId="urn:microsoft.com/office/officeart/2005/8/layout/vList3"/>
    <dgm:cxn modelId="{A3BEEE7A-1AE0-49BD-98E0-0B8A0B28D611}" type="presParOf" srcId="{89306F29-DD10-4A28-B8EE-FE6156F82DB2}" destId="{E29D66C5-8C4D-4A01-B2F6-B6CF1C30D92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9FE0E6-429B-414C-96AC-5FB3E62765A3}"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tr-TR"/>
        </a:p>
      </dgm:t>
    </dgm:pt>
    <dgm:pt modelId="{42DBB3C8-402B-40FD-8E8D-1B1EBE640D5F}">
      <dgm:prSet/>
      <dgm:spPr/>
      <dgm:t>
        <a:bodyPr/>
        <a:lstStyle/>
        <a:p>
          <a:pPr rtl="0"/>
          <a:r>
            <a:rPr lang="tr-TR" smtClean="0"/>
            <a:t>► Ani ölüm riski 10 kat, </a:t>
          </a:r>
          <a:endParaRPr lang="tr-TR"/>
        </a:p>
      </dgm:t>
    </dgm:pt>
    <dgm:pt modelId="{CCA37FC2-8E66-4276-B01B-2C1123EA3F8D}" type="parTrans" cxnId="{AAADBE6E-6FEC-4D83-85C7-D249D4C21AB0}">
      <dgm:prSet/>
      <dgm:spPr/>
      <dgm:t>
        <a:bodyPr/>
        <a:lstStyle/>
        <a:p>
          <a:endParaRPr lang="tr-TR"/>
        </a:p>
      </dgm:t>
    </dgm:pt>
    <dgm:pt modelId="{0BE0DDB9-54B2-488C-A1C4-6712FBD4F9D0}" type="sibTrans" cxnId="{AAADBE6E-6FEC-4D83-85C7-D249D4C21AB0}">
      <dgm:prSet/>
      <dgm:spPr/>
      <dgm:t>
        <a:bodyPr/>
        <a:lstStyle/>
        <a:p>
          <a:endParaRPr lang="tr-TR"/>
        </a:p>
      </dgm:t>
    </dgm:pt>
    <dgm:pt modelId="{50A9F2E4-745C-4CB7-9AB1-6D5456D0FD40}">
      <dgm:prSet/>
      <dgm:spPr/>
      <dgm:t>
        <a:bodyPr/>
        <a:lstStyle/>
        <a:p>
          <a:pPr rtl="0"/>
          <a:r>
            <a:rPr lang="tr-TR" smtClean="0"/>
            <a:t>► Bademcik kanseri riski 7-11 kat,</a:t>
          </a:r>
          <a:endParaRPr lang="tr-TR"/>
        </a:p>
      </dgm:t>
    </dgm:pt>
    <dgm:pt modelId="{D6B5FCF7-4EFE-4EFA-A1BD-51825E25BEE8}" type="parTrans" cxnId="{58690CD2-E23F-40BF-947B-E30C20CC2B1C}">
      <dgm:prSet/>
      <dgm:spPr/>
      <dgm:t>
        <a:bodyPr/>
        <a:lstStyle/>
        <a:p>
          <a:endParaRPr lang="tr-TR"/>
        </a:p>
      </dgm:t>
    </dgm:pt>
    <dgm:pt modelId="{EF6E5E20-624F-44F0-955F-D2078C668712}" type="sibTrans" cxnId="{58690CD2-E23F-40BF-947B-E30C20CC2B1C}">
      <dgm:prSet/>
      <dgm:spPr/>
      <dgm:t>
        <a:bodyPr/>
        <a:lstStyle/>
        <a:p>
          <a:endParaRPr lang="tr-TR"/>
        </a:p>
      </dgm:t>
    </dgm:pt>
    <dgm:pt modelId="{7EA25C1E-2C4D-4CD4-A658-4E2C5FCFA332}">
      <dgm:prSet/>
      <dgm:spPr/>
      <dgm:t>
        <a:bodyPr/>
        <a:lstStyle/>
        <a:p>
          <a:pPr rtl="0"/>
          <a:r>
            <a:rPr lang="tr-TR" smtClean="0"/>
            <a:t>► Dişeti kanseri riski 5-14 kat, </a:t>
          </a:r>
          <a:endParaRPr lang="tr-TR"/>
        </a:p>
      </dgm:t>
    </dgm:pt>
    <dgm:pt modelId="{C038DA22-4FE2-4C06-AF3C-8BA4E66B665A}" type="parTrans" cxnId="{76E71A09-65E9-44D3-8B69-6A064193626E}">
      <dgm:prSet/>
      <dgm:spPr/>
      <dgm:t>
        <a:bodyPr/>
        <a:lstStyle/>
        <a:p>
          <a:endParaRPr lang="tr-TR"/>
        </a:p>
      </dgm:t>
    </dgm:pt>
    <dgm:pt modelId="{7086EC80-1177-4E12-993D-4E2257DD97D2}" type="sibTrans" cxnId="{76E71A09-65E9-44D3-8B69-6A064193626E}">
      <dgm:prSet/>
      <dgm:spPr/>
      <dgm:t>
        <a:bodyPr/>
        <a:lstStyle/>
        <a:p>
          <a:endParaRPr lang="tr-TR"/>
        </a:p>
      </dgm:t>
    </dgm:pt>
    <dgm:pt modelId="{304B8E0E-6A68-4771-AE9D-054DC14BB96E}">
      <dgm:prSet/>
      <dgm:spPr/>
      <dgm:t>
        <a:bodyPr/>
        <a:lstStyle/>
        <a:p>
          <a:pPr rtl="0"/>
          <a:r>
            <a:rPr lang="tr-TR" smtClean="0"/>
            <a:t>► Gırtlak kanseri riski 16 kat, </a:t>
          </a:r>
          <a:endParaRPr lang="tr-TR"/>
        </a:p>
      </dgm:t>
    </dgm:pt>
    <dgm:pt modelId="{0A496DE3-29C3-4D73-9A66-F230A6113482}" type="parTrans" cxnId="{FC1A2EAF-B2AC-4311-BC36-3CFB62A2A9AB}">
      <dgm:prSet/>
      <dgm:spPr/>
      <dgm:t>
        <a:bodyPr/>
        <a:lstStyle/>
        <a:p>
          <a:endParaRPr lang="tr-TR"/>
        </a:p>
      </dgm:t>
    </dgm:pt>
    <dgm:pt modelId="{F2D894C7-01E1-431C-B1EC-B35937ACD656}" type="sibTrans" cxnId="{FC1A2EAF-B2AC-4311-BC36-3CFB62A2A9AB}">
      <dgm:prSet/>
      <dgm:spPr/>
      <dgm:t>
        <a:bodyPr/>
        <a:lstStyle/>
        <a:p>
          <a:endParaRPr lang="tr-TR"/>
        </a:p>
      </dgm:t>
    </dgm:pt>
    <dgm:pt modelId="{1D41C481-B75F-4BB0-BB3F-190D62B76F8D}">
      <dgm:prSet/>
      <dgm:spPr/>
      <dgm:t>
        <a:bodyPr/>
        <a:lstStyle/>
        <a:p>
          <a:pPr rtl="0"/>
          <a:r>
            <a:rPr lang="tr-TR" smtClean="0"/>
            <a:t>► Akciğer kanseri riski 22 kat, </a:t>
          </a:r>
          <a:endParaRPr lang="tr-TR"/>
        </a:p>
      </dgm:t>
    </dgm:pt>
    <dgm:pt modelId="{78BE41BF-D68D-4344-81A2-139EA0E39FE8}" type="parTrans" cxnId="{D098A6C6-B65F-4990-A6E0-BD2E57FFDD8B}">
      <dgm:prSet/>
      <dgm:spPr/>
      <dgm:t>
        <a:bodyPr/>
        <a:lstStyle/>
        <a:p>
          <a:endParaRPr lang="tr-TR"/>
        </a:p>
      </dgm:t>
    </dgm:pt>
    <dgm:pt modelId="{79248998-B560-478E-A0AE-F2994C556CF5}" type="sibTrans" cxnId="{D098A6C6-B65F-4990-A6E0-BD2E57FFDD8B}">
      <dgm:prSet/>
      <dgm:spPr/>
      <dgm:t>
        <a:bodyPr/>
        <a:lstStyle/>
        <a:p>
          <a:endParaRPr lang="tr-TR"/>
        </a:p>
      </dgm:t>
    </dgm:pt>
    <dgm:pt modelId="{0E6C1F22-40BC-4748-9AFB-078CE6CA33E0}">
      <dgm:prSet/>
      <dgm:spPr/>
      <dgm:t>
        <a:bodyPr/>
        <a:lstStyle/>
        <a:p>
          <a:pPr rtl="0"/>
          <a:r>
            <a:rPr lang="tr-TR" smtClean="0"/>
            <a:t>► Felç olma riski 2-22 kat, </a:t>
          </a:r>
          <a:endParaRPr lang="tr-TR"/>
        </a:p>
      </dgm:t>
    </dgm:pt>
    <dgm:pt modelId="{73CF1F34-DB8A-48FC-9719-E89380865FEA}" type="parTrans" cxnId="{2F87F67D-36AC-4361-BB3F-3122081CF39A}">
      <dgm:prSet/>
      <dgm:spPr/>
      <dgm:t>
        <a:bodyPr/>
        <a:lstStyle/>
        <a:p>
          <a:endParaRPr lang="tr-TR"/>
        </a:p>
      </dgm:t>
    </dgm:pt>
    <dgm:pt modelId="{8F293229-08C4-4B69-B6A2-33C0A247CE11}" type="sibTrans" cxnId="{2F87F67D-36AC-4361-BB3F-3122081CF39A}">
      <dgm:prSet/>
      <dgm:spPr/>
      <dgm:t>
        <a:bodyPr/>
        <a:lstStyle/>
        <a:p>
          <a:endParaRPr lang="tr-TR"/>
        </a:p>
      </dgm:t>
    </dgm:pt>
    <dgm:pt modelId="{5070D97B-E2C4-4116-9283-97B961FDAAD3}">
      <dgm:prSet/>
      <dgm:spPr/>
      <dgm:t>
        <a:bodyPr/>
        <a:lstStyle/>
        <a:p>
          <a:pPr rtl="0"/>
          <a:r>
            <a:rPr lang="tr-TR" smtClean="0"/>
            <a:t>► Ağız kanseri riski 3-30 kat, </a:t>
          </a:r>
          <a:endParaRPr lang="tr-TR"/>
        </a:p>
      </dgm:t>
    </dgm:pt>
    <dgm:pt modelId="{4140F106-7173-4605-8935-73560019CA78}" type="parTrans" cxnId="{7883EAA3-070F-413A-9891-46CC2AF4E80B}">
      <dgm:prSet/>
      <dgm:spPr/>
      <dgm:t>
        <a:bodyPr/>
        <a:lstStyle/>
        <a:p>
          <a:endParaRPr lang="tr-TR"/>
        </a:p>
      </dgm:t>
    </dgm:pt>
    <dgm:pt modelId="{E872A7B1-2FC9-44D2-B4A7-BEB90D88DB25}" type="sibTrans" cxnId="{7883EAA3-070F-413A-9891-46CC2AF4E80B}">
      <dgm:prSet/>
      <dgm:spPr/>
      <dgm:t>
        <a:bodyPr/>
        <a:lstStyle/>
        <a:p>
          <a:endParaRPr lang="tr-TR"/>
        </a:p>
      </dgm:t>
    </dgm:pt>
    <dgm:pt modelId="{E8670C68-BB3A-4E86-9A57-660DA7E42DCB}">
      <dgm:prSet/>
      <dgm:spPr/>
      <dgm:t>
        <a:bodyPr/>
        <a:lstStyle/>
        <a:p>
          <a:endParaRPr lang="tr-TR"/>
        </a:p>
      </dgm:t>
    </dgm:pt>
    <dgm:pt modelId="{9764A1EB-222D-45F9-8474-EEE02062E6D7}" type="parTrans" cxnId="{2864DE05-A99D-4EBF-B5D8-5B23735D189B}">
      <dgm:prSet/>
      <dgm:spPr/>
      <dgm:t>
        <a:bodyPr/>
        <a:lstStyle/>
        <a:p>
          <a:endParaRPr lang="tr-TR"/>
        </a:p>
      </dgm:t>
    </dgm:pt>
    <dgm:pt modelId="{1D058497-926B-4087-A99E-780BCC1558C9}" type="sibTrans" cxnId="{2864DE05-A99D-4EBF-B5D8-5B23735D189B}">
      <dgm:prSet/>
      <dgm:spPr/>
      <dgm:t>
        <a:bodyPr/>
        <a:lstStyle/>
        <a:p>
          <a:endParaRPr lang="tr-TR"/>
        </a:p>
      </dgm:t>
    </dgm:pt>
    <dgm:pt modelId="{D3643371-6440-4407-896C-50E2935F6A86}">
      <dgm:prSet/>
      <dgm:spPr/>
      <dgm:t>
        <a:bodyPr/>
        <a:lstStyle/>
        <a:p>
          <a:endParaRPr lang="tr-TR"/>
        </a:p>
      </dgm:t>
    </dgm:pt>
    <dgm:pt modelId="{D311BCB6-2BAF-4E40-A8DA-0DD9CDB30E21}" type="parTrans" cxnId="{083DF761-A4EA-448F-9B7F-142245484A2A}">
      <dgm:prSet/>
      <dgm:spPr/>
      <dgm:t>
        <a:bodyPr/>
        <a:lstStyle/>
        <a:p>
          <a:endParaRPr lang="tr-TR"/>
        </a:p>
      </dgm:t>
    </dgm:pt>
    <dgm:pt modelId="{24685818-0F65-445A-9E28-CC8B9395C287}" type="sibTrans" cxnId="{083DF761-A4EA-448F-9B7F-142245484A2A}">
      <dgm:prSet/>
      <dgm:spPr/>
      <dgm:t>
        <a:bodyPr/>
        <a:lstStyle/>
        <a:p>
          <a:endParaRPr lang="tr-TR"/>
        </a:p>
      </dgm:t>
    </dgm:pt>
    <dgm:pt modelId="{27B3A3EC-98C0-47A2-8058-565A5BB0097B}" type="pres">
      <dgm:prSet presAssocID="{169FE0E6-429B-414C-96AC-5FB3E62765A3}" presName="compositeShape" presStyleCnt="0">
        <dgm:presLayoutVars>
          <dgm:chMax val="7"/>
          <dgm:dir/>
          <dgm:resizeHandles val="exact"/>
        </dgm:presLayoutVars>
      </dgm:prSet>
      <dgm:spPr/>
      <dgm:t>
        <a:bodyPr/>
        <a:lstStyle/>
        <a:p>
          <a:endParaRPr lang="tr-TR"/>
        </a:p>
      </dgm:t>
    </dgm:pt>
    <dgm:pt modelId="{08B76F8B-27B9-48CB-A6FA-981E421F9B31}" type="pres">
      <dgm:prSet presAssocID="{42DBB3C8-402B-40FD-8E8D-1B1EBE640D5F}" presName="circ1" presStyleLbl="vennNode1" presStyleIdx="0" presStyleCnt="7"/>
      <dgm:spPr/>
    </dgm:pt>
    <dgm:pt modelId="{36B9BA82-57C2-4077-8226-51799BB7838B}" type="pres">
      <dgm:prSet presAssocID="{42DBB3C8-402B-40FD-8E8D-1B1EBE640D5F}" presName="circ1Tx" presStyleLbl="revTx" presStyleIdx="0" presStyleCnt="0">
        <dgm:presLayoutVars>
          <dgm:chMax val="0"/>
          <dgm:chPref val="0"/>
          <dgm:bulletEnabled val="1"/>
        </dgm:presLayoutVars>
      </dgm:prSet>
      <dgm:spPr/>
      <dgm:t>
        <a:bodyPr/>
        <a:lstStyle/>
        <a:p>
          <a:endParaRPr lang="tr-TR"/>
        </a:p>
      </dgm:t>
    </dgm:pt>
    <dgm:pt modelId="{CAC1D607-4CCA-45A0-9B6B-6EECA8B278F8}" type="pres">
      <dgm:prSet presAssocID="{50A9F2E4-745C-4CB7-9AB1-6D5456D0FD40}" presName="circ2" presStyleLbl="vennNode1" presStyleIdx="1" presStyleCnt="7"/>
      <dgm:spPr/>
    </dgm:pt>
    <dgm:pt modelId="{EB1BB46F-E652-43D4-BE0A-6E70524BA630}" type="pres">
      <dgm:prSet presAssocID="{50A9F2E4-745C-4CB7-9AB1-6D5456D0FD40}" presName="circ2Tx" presStyleLbl="revTx" presStyleIdx="0" presStyleCnt="0">
        <dgm:presLayoutVars>
          <dgm:chMax val="0"/>
          <dgm:chPref val="0"/>
          <dgm:bulletEnabled val="1"/>
        </dgm:presLayoutVars>
      </dgm:prSet>
      <dgm:spPr/>
      <dgm:t>
        <a:bodyPr/>
        <a:lstStyle/>
        <a:p>
          <a:endParaRPr lang="tr-TR"/>
        </a:p>
      </dgm:t>
    </dgm:pt>
    <dgm:pt modelId="{79C8EC43-0B43-4D04-B3A5-3A5CB60570EF}" type="pres">
      <dgm:prSet presAssocID="{7EA25C1E-2C4D-4CD4-A658-4E2C5FCFA332}" presName="circ3" presStyleLbl="vennNode1" presStyleIdx="2" presStyleCnt="7"/>
      <dgm:spPr/>
    </dgm:pt>
    <dgm:pt modelId="{132F8E22-0F36-4540-BBA9-2E37079A1618}" type="pres">
      <dgm:prSet presAssocID="{7EA25C1E-2C4D-4CD4-A658-4E2C5FCFA332}" presName="circ3Tx" presStyleLbl="revTx" presStyleIdx="0" presStyleCnt="0">
        <dgm:presLayoutVars>
          <dgm:chMax val="0"/>
          <dgm:chPref val="0"/>
          <dgm:bulletEnabled val="1"/>
        </dgm:presLayoutVars>
      </dgm:prSet>
      <dgm:spPr/>
      <dgm:t>
        <a:bodyPr/>
        <a:lstStyle/>
        <a:p>
          <a:endParaRPr lang="tr-TR"/>
        </a:p>
      </dgm:t>
    </dgm:pt>
    <dgm:pt modelId="{E23B8B76-50D3-4DFA-BD4F-1F0E6FDE99CD}" type="pres">
      <dgm:prSet presAssocID="{304B8E0E-6A68-4771-AE9D-054DC14BB96E}" presName="circ4" presStyleLbl="vennNode1" presStyleIdx="3" presStyleCnt="7" custLinFactNeighborY="-3484"/>
      <dgm:spPr/>
    </dgm:pt>
    <dgm:pt modelId="{FA605A99-60E6-40D8-A266-668B9C15B543}" type="pres">
      <dgm:prSet presAssocID="{304B8E0E-6A68-4771-AE9D-054DC14BB96E}" presName="circ4Tx" presStyleLbl="revTx" presStyleIdx="0" presStyleCnt="0">
        <dgm:presLayoutVars>
          <dgm:chMax val="0"/>
          <dgm:chPref val="0"/>
          <dgm:bulletEnabled val="1"/>
        </dgm:presLayoutVars>
      </dgm:prSet>
      <dgm:spPr/>
      <dgm:t>
        <a:bodyPr/>
        <a:lstStyle/>
        <a:p>
          <a:endParaRPr lang="tr-TR"/>
        </a:p>
      </dgm:t>
    </dgm:pt>
    <dgm:pt modelId="{4FB55F65-91F1-4703-9DEC-3E52593925C9}" type="pres">
      <dgm:prSet presAssocID="{1D41C481-B75F-4BB0-BB3F-190D62B76F8D}" presName="circ5" presStyleLbl="vennNode1" presStyleIdx="4" presStyleCnt="7"/>
      <dgm:spPr/>
    </dgm:pt>
    <dgm:pt modelId="{D4F1AF7E-78EF-4043-BE45-7ECB940566FD}" type="pres">
      <dgm:prSet presAssocID="{1D41C481-B75F-4BB0-BB3F-190D62B76F8D}" presName="circ5Tx" presStyleLbl="revTx" presStyleIdx="0" presStyleCnt="0">
        <dgm:presLayoutVars>
          <dgm:chMax val="0"/>
          <dgm:chPref val="0"/>
          <dgm:bulletEnabled val="1"/>
        </dgm:presLayoutVars>
      </dgm:prSet>
      <dgm:spPr/>
      <dgm:t>
        <a:bodyPr/>
        <a:lstStyle/>
        <a:p>
          <a:endParaRPr lang="tr-TR"/>
        </a:p>
      </dgm:t>
    </dgm:pt>
    <dgm:pt modelId="{C9038F92-CF75-4046-9292-D2165C86B104}" type="pres">
      <dgm:prSet presAssocID="{0E6C1F22-40BC-4748-9AFB-078CE6CA33E0}" presName="circ6" presStyleLbl="vennNode1" presStyleIdx="5" presStyleCnt="7"/>
      <dgm:spPr/>
    </dgm:pt>
    <dgm:pt modelId="{0B6A1A6A-E0DE-496C-B8AD-59C61F02CB17}" type="pres">
      <dgm:prSet presAssocID="{0E6C1F22-40BC-4748-9AFB-078CE6CA33E0}" presName="circ6Tx" presStyleLbl="revTx" presStyleIdx="0" presStyleCnt="0">
        <dgm:presLayoutVars>
          <dgm:chMax val="0"/>
          <dgm:chPref val="0"/>
          <dgm:bulletEnabled val="1"/>
        </dgm:presLayoutVars>
      </dgm:prSet>
      <dgm:spPr/>
      <dgm:t>
        <a:bodyPr/>
        <a:lstStyle/>
        <a:p>
          <a:endParaRPr lang="tr-TR"/>
        </a:p>
      </dgm:t>
    </dgm:pt>
    <dgm:pt modelId="{F110F61D-AB9E-4D25-B5B1-C72F87E7F369}" type="pres">
      <dgm:prSet presAssocID="{5070D97B-E2C4-4116-9283-97B961FDAAD3}" presName="circ7" presStyleLbl="vennNode1" presStyleIdx="6" presStyleCnt="7" custLinFactNeighborX="36583" custLinFactNeighborY="-6967"/>
      <dgm:spPr/>
    </dgm:pt>
    <dgm:pt modelId="{37040647-A3DD-42A5-A2BE-49B50C2D9D18}" type="pres">
      <dgm:prSet presAssocID="{5070D97B-E2C4-4116-9283-97B961FDAAD3}" presName="circ7Tx" presStyleLbl="revTx" presStyleIdx="0" presStyleCnt="0">
        <dgm:presLayoutVars>
          <dgm:chMax val="0"/>
          <dgm:chPref val="0"/>
          <dgm:bulletEnabled val="1"/>
        </dgm:presLayoutVars>
      </dgm:prSet>
      <dgm:spPr/>
      <dgm:t>
        <a:bodyPr/>
        <a:lstStyle/>
        <a:p>
          <a:endParaRPr lang="tr-TR"/>
        </a:p>
      </dgm:t>
    </dgm:pt>
  </dgm:ptLst>
  <dgm:cxnLst>
    <dgm:cxn modelId="{653FFE7C-80AC-4F4D-93A7-C529093A8D69}" type="presOf" srcId="{50A9F2E4-745C-4CB7-9AB1-6D5456D0FD40}" destId="{EB1BB46F-E652-43D4-BE0A-6E70524BA630}" srcOrd="0" destOrd="0" presId="urn:microsoft.com/office/officeart/2005/8/layout/venn1"/>
    <dgm:cxn modelId="{FC90CF37-00C8-4882-835B-9DFE52A38005}" type="presOf" srcId="{42DBB3C8-402B-40FD-8E8D-1B1EBE640D5F}" destId="{36B9BA82-57C2-4077-8226-51799BB7838B}" srcOrd="0" destOrd="0" presId="urn:microsoft.com/office/officeart/2005/8/layout/venn1"/>
    <dgm:cxn modelId="{AAADBE6E-6FEC-4D83-85C7-D249D4C21AB0}" srcId="{169FE0E6-429B-414C-96AC-5FB3E62765A3}" destId="{42DBB3C8-402B-40FD-8E8D-1B1EBE640D5F}" srcOrd="0" destOrd="0" parTransId="{CCA37FC2-8E66-4276-B01B-2C1123EA3F8D}" sibTransId="{0BE0DDB9-54B2-488C-A1C4-6712FBD4F9D0}"/>
    <dgm:cxn modelId="{0B4179D2-297E-4286-A8EE-B151E662C520}" type="presOf" srcId="{1D41C481-B75F-4BB0-BB3F-190D62B76F8D}" destId="{D4F1AF7E-78EF-4043-BE45-7ECB940566FD}" srcOrd="0" destOrd="0" presId="urn:microsoft.com/office/officeart/2005/8/layout/venn1"/>
    <dgm:cxn modelId="{566CD1D4-DBF7-47B5-9375-1E98F0ED7DC0}" type="presOf" srcId="{5070D97B-E2C4-4116-9283-97B961FDAAD3}" destId="{37040647-A3DD-42A5-A2BE-49B50C2D9D18}" srcOrd="0" destOrd="0" presId="urn:microsoft.com/office/officeart/2005/8/layout/venn1"/>
    <dgm:cxn modelId="{2F87F67D-36AC-4361-BB3F-3122081CF39A}" srcId="{169FE0E6-429B-414C-96AC-5FB3E62765A3}" destId="{0E6C1F22-40BC-4748-9AFB-078CE6CA33E0}" srcOrd="5" destOrd="0" parTransId="{73CF1F34-DB8A-48FC-9719-E89380865FEA}" sibTransId="{8F293229-08C4-4B69-B6A2-33C0A247CE11}"/>
    <dgm:cxn modelId="{D098A6C6-B65F-4990-A6E0-BD2E57FFDD8B}" srcId="{169FE0E6-429B-414C-96AC-5FB3E62765A3}" destId="{1D41C481-B75F-4BB0-BB3F-190D62B76F8D}" srcOrd="4" destOrd="0" parTransId="{78BE41BF-D68D-4344-81A2-139EA0E39FE8}" sibTransId="{79248998-B560-478E-A0AE-F2994C556CF5}"/>
    <dgm:cxn modelId="{577F6FFE-D372-422F-875C-8C50D6D87B56}" type="presOf" srcId="{7EA25C1E-2C4D-4CD4-A658-4E2C5FCFA332}" destId="{132F8E22-0F36-4540-BBA9-2E37079A1618}" srcOrd="0" destOrd="0" presId="urn:microsoft.com/office/officeart/2005/8/layout/venn1"/>
    <dgm:cxn modelId="{FC1A2EAF-B2AC-4311-BC36-3CFB62A2A9AB}" srcId="{169FE0E6-429B-414C-96AC-5FB3E62765A3}" destId="{304B8E0E-6A68-4771-AE9D-054DC14BB96E}" srcOrd="3" destOrd="0" parTransId="{0A496DE3-29C3-4D73-9A66-F230A6113482}" sibTransId="{F2D894C7-01E1-431C-B1EC-B35937ACD656}"/>
    <dgm:cxn modelId="{417FFEF0-B346-4495-89AE-F4DC60B6F1C0}" type="presOf" srcId="{0E6C1F22-40BC-4748-9AFB-078CE6CA33E0}" destId="{0B6A1A6A-E0DE-496C-B8AD-59C61F02CB17}" srcOrd="0" destOrd="0" presId="urn:microsoft.com/office/officeart/2005/8/layout/venn1"/>
    <dgm:cxn modelId="{76E71A09-65E9-44D3-8B69-6A064193626E}" srcId="{169FE0E6-429B-414C-96AC-5FB3E62765A3}" destId="{7EA25C1E-2C4D-4CD4-A658-4E2C5FCFA332}" srcOrd="2" destOrd="0" parTransId="{C038DA22-4FE2-4C06-AF3C-8BA4E66B665A}" sibTransId="{7086EC80-1177-4E12-993D-4E2257DD97D2}"/>
    <dgm:cxn modelId="{2864DE05-A99D-4EBF-B5D8-5B23735D189B}" srcId="{169FE0E6-429B-414C-96AC-5FB3E62765A3}" destId="{E8670C68-BB3A-4E86-9A57-660DA7E42DCB}" srcOrd="7" destOrd="0" parTransId="{9764A1EB-222D-45F9-8474-EEE02062E6D7}" sibTransId="{1D058497-926B-4087-A99E-780BCC1558C9}"/>
    <dgm:cxn modelId="{58690CD2-E23F-40BF-947B-E30C20CC2B1C}" srcId="{169FE0E6-429B-414C-96AC-5FB3E62765A3}" destId="{50A9F2E4-745C-4CB7-9AB1-6D5456D0FD40}" srcOrd="1" destOrd="0" parTransId="{D6B5FCF7-4EFE-4EFA-A1BD-51825E25BEE8}" sibTransId="{EF6E5E20-624F-44F0-955F-D2078C668712}"/>
    <dgm:cxn modelId="{7883EAA3-070F-413A-9891-46CC2AF4E80B}" srcId="{169FE0E6-429B-414C-96AC-5FB3E62765A3}" destId="{5070D97B-E2C4-4116-9283-97B961FDAAD3}" srcOrd="6" destOrd="0" parTransId="{4140F106-7173-4605-8935-73560019CA78}" sibTransId="{E872A7B1-2FC9-44D2-B4A7-BEB90D88DB25}"/>
    <dgm:cxn modelId="{1B22E5E5-49D3-4C0C-BBDF-6391E53ED657}" type="presOf" srcId="{304B8E0E-6A68-4771-AE9D-054DC14BB96E}" destId="{FA605A99-60E6-40D8-A266-668B9C15B543}" srcOrd="0" destOrd="0" presId="urn:microsoft.com/office/officeart/2005/8/layout/venn1"/>
    <dgm:cxn modelId="{B843D64C-83E3-42C1-B704-D2EAFCC01A93}" type="presOf" srcId="{169FE0E6-429B-414C-96AC-5FB3E62765A3}" destId="{27B3A3EC-98C0-47A2-8058-565A5BB0097B}" srcOrd="0" destOrd="0" presId="urn:microsoft.com/office/officeart/2005/8/layout/venn1"/>
    <dgm:cxn modelId="{083DF761-A4EA-448F-9B7F-142245484A2A}" srcId="{169FE0E6-429B-414C-96AC-5FB3E62765A3}" destId="{D3643371-6440-4407-896C-50E2935F6A86}" srcOrd="8" destOrd="0" parTransId="{D311BCB6-2BAF-4E40-A8DA-0DD9CDB30E21}" sibTransId="{24685818-0F65-445A-9E28-CC8B9395C287}"/>
    <dgm:cxn modelId="{40F3F4D8-94BC-43BC-8DD3-589634EDA848}" type="presParOf" srcId="{27B3A3EC-98C0-47A2-8058-565A5BB0097B}" destId="{08B76F8B-27B9-48CB-A6FA-981E421F9B31}" srcOrd="0" destOrd="0" presId="urn:microsoft.com/office/officeart/2005/8/layout/venn1"/>
    <dgm:cxn modelId="{6B89052B-E624-44E8-BB4B-EE07BFB7000F}" type="presParOf" srcId="{27B3A3EC-98C0-47A2-8058-565A5BB0097B}" destId="{36B9BA82-57C2-4077-8226-51799BB7838B}" srcOrd="1" destOrd="0" presId="urn:microsoft.com/office/officeart/2005/8/layout/venn1"/>
    <dgm:cxn modelId="{4CF2B8D4-D9A8-4F3C-8CF4-27E99C307E4F}" type="presParOf" srcId="{27B3A3EC-98C0-47A2-8058-565A5BB0097B}" destId="{CAC1D607-4CCA-45A0-9B6B-6EECA8B278F8}" srcOrd="2" destOrd="0" presId="urn:microsoft.com/office/officeart/2005/8/layout/venn1"/>
    <dgm:cxn modelId="{BCF3789C-D54C-4CEB-846E-7C748B3C08DF}" type="presParOf" srcId="{27B3A3EC-98C0-47A2-8058-565A5BB0097B}" destId="{EB1BB46F-E652-43D4-BE0A-6E70524BA630}" srcOrd="3" destOrd="0" presId="urn:microsoft.com/office/officeart/2005/8/layout/venn1"/>
    <dgm:cxn modelId="{2BF1C8B9-164B-49AB-8D5D-608BD0B6A8C9}" type="presParOf" srcId="{27B3A3EC-98C0-47A2-8058-565A5BB0097B}" destId="{79C8EC43-0B43-4D04-B3A5-3A5CB60570EF}" srcOrd="4" destOrd="0" presId="urn:microsoft.com/office/officeart/2005/8/layout/venn1"/>
    <dgm:cxn modelId="{BD72FF4D-D047-4AE8-BFDA-C26E0B4FC208}" type="presParOf" srcId="{27B3A3EC-98C0-47A2-8058-565A5BB0097B}" destId="{132F8E22-0F36-4540-BBA9-2E37079A1618}" srcOrd="5" destOrd="0" presId="urn:microsoft.com/office/officeart/2005/8/layout/venn1"/>
    <dgm:cxn modelId="{518CCE83-FC05-497C-A2DD-0BDD1E7FD6CC}" type="presParOf" srcId="{27B3A3EC-98C0-47A2-8058-565A5BB0097B}" destId="{E23B8B76-50D3-4DFA-BD4F-1F0E6FDE99CD}" srcOrd="6" destOrd="0" presId="urn:microsoft.com/office/officeart/2005/8/layout/venn1"/>
    <dgm:cxn modelId="{A028FD1D-2B34-4A30-8D38-F593B0EC6CBB}" type="presParOf" srcId="{27B3A3EC-98C0-47A2-8058-565A5BB0097B}" destId="{FA605A99-60E6-40D8-A266-668B9C15B543}" srcOrd="7" destOrd="0" presId="urn:microsoft.com/office/officeart/2005/8/layout/venn1"/>
    <dgm:cxn modelId="{09474952-B947-476E-8E60-FAE5AC6AF70B}" type="presParOf" srcId="{27B3A3EC-98C0-47A2-8058-565A5BB0097B}" destId="{4FB55F65-91F1-4703-9DEC-3E52593925C9}" srcOrd="8" destOrd="0" presId="urn:microsoft.com/office/officeart/2005/8/layout/venn1"/>
    <dgm:cxn modelId="{4D8FF58B-1898-4355-84B3-5889852B0323}" type="presParOf" srcId="{27B3A3EC-98C0-47A2-8058-565A5BB0097B}" destId="{D4F1AF7E-78EF-4043-BE45-7ECB940566FD}" srcOrd="9" destOrd="0" presId="urn:microsoft.com/office/officeart/2005/8/layout/venn1"/>
    <dgm:cxn modelId="{733F6286-D129-4DD2-9CF6-EFFCD2CCD68F}" type="presParOf" srcId="{27B3A3EC-98C0-47A2-8058-565A5BB0097B}" destId="{C9038F92-CF75-4046-9292-D2165C86B104}" srcOrd="10" destOrd="0" presId="urn:microsoft.com/office/officeart/2005/8/layout/venn1"/>
    <dgm:cxn modelId="{B4D40C7A-9AD3-4C1F-BF21-7CCD4F43F724}" type="presParOf" srcId="{27B3A3EC-98C0-47A2-8058-565A5BB0097B}" destId="{0B6A1A6A-E0DE-496C-B8AD-59C61F02CB17}" srcOrd="11" destOrd="0" presId="urn:microsoft.com/office/officeart/2005/8/layout/venn1"/>
    <dgm:cxn modelId="{3B580B98-E7FA-4893-A3BB-7965A4D58728}" type="presParOf" srcId="{27B3A3EC-98C0-47A2-8058-565A5BB0097B}" destId="{F110F61D-AB9E-4D25-B5B1-C72F87E7F369}" srcOrd="12" destOrd="0" presId="urn:microsoft.com/office/officeart/2005/8/layout/venn1"/>
    <dgm:cxn modelId="{F9B365C6-1161-4D6D-9768-D85BBB7DF03E}" type="presParOf" srcId="{27B3A3EC-98C0-47A2-8058-565A5BB0097B}" destId="{37040647-A3DD-42A5-A2BE-49B50C2D9D18}"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9B7A4-8976-4FC2-8784-B1FBC34B8679}">
      <dsp:nvSpPr>
        <dsp:cNvPr id="0" name=""/>
        <dsp:cNvSpPr/>
      </dsp:nvSpPr>
      <dsp:spPr>
        <a:xfrm>
          <a:off x="0" y="206446"/>
          <a:ext cx="5334846" cy="3467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tr-TR" sz="1900" kern="1200" dirty="0" smtClean="0"/>
            <a:t>Sigaranın içerisinde nikotin denen renksiz bir madde vardır. Nikotinin, beyin ve vücut üzerinde çok fazla etkisi vardır. Her sigara içildiğinde nikotin deriden, ağız içinden ve duman yoluyla akciğerler tarafından emilir. İçe çekilen nikotin önce beyne, oradan da tüm vücuda dağılır. Sigara bağımlılığı aslında nikotin bağımlılığıdır. Nikotine bir kere alışan vücut sürekli nikotin istemeye başlar. Nikotin ise vücudumuza girdiğinde ona birçok zarar verir. Sadece zarar vermekle kalmaz, insanı bir sigara bağımlısına dönüştürür. </a:t>
          </a:r>
          <a:endParaRPr lang="tr-TR" sz="1900" kern="1200" dirty="0"/>
        </a:p>
      </dsp:txBody>
      <dsp:txXfrm>
        <a:off x="169288" y="375734"/>
        <a:ext cx="4996270" cy="3129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01340-F59D-453C-BEE8-BE1973771910}">
      <dsp:nvSpPr>
        <dsp:cNvPr id="0" name=""/>
        <dsp:cNvSpPr/>
      </dsp:nvSpPr>
      <dsp:spPr>
        <a:xfrm>
          <a:off x="3391" y="4"/>
          <a:ext cx="5285306" cy="486917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tr-TR" sz="1500" kern="1200" dirty="0" smtClean="0"/>
            <a:t>İnsanlar sigaraya genellikle genç yaşlarda başlar. Genelde sigarayı sevilen bir arkadaş tavsiye eder. Bu şekilde genç ilk sigarasını içmiş olur. Hayatında yaktığı ilk sigarasını tamamen bitiren gençlerin % 85’i maalesef sigara bağımlısı olur. Neden mi? İçindeki bağımlılık yapıcı madde olan nikotin yüzünden. Sigara gibi bağımlılık yapıcı maddeleri bir kere bile kullanmak bağımlı olmak için yeterli olabilir. Sigaraya bağımlı olan kişiler sigara içmediklerinde çok mutsuz olurlar. Canları hep sigara içmek ister. Sigara isteyip de bulamadıklarında sinirlenirler. Sigaranın kendilerine zarar verdiğini bilirler ama yine de sigarayı bırakamazlar. Çünkü artık bağımlı olmuşlardır.</a:t>
          </a:r>
          <a:endParaRPr lang="tr-TR" sz="1500" kern="1200" dirty="0"/>
        </a:p>
      </dsp:txBody>
      <dsp:txXfrm>
        <a:off x="777406" y="713078"/>
        <a:ext cx="3737276" cy="3443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B4FFB-5C52-475A-8BBE-A882D089FCA3}">
      <dsp:nvSpPr>
        <dsp:cNvPr id="0" name=""/>
        <dsp:cNvSpPr/>
      </dsp:nvSpPr>
      <dsp:spPr>
        <a:xfrm>
          <a:off x="-242341" y="0"/>
          <a:ext cx="5731052" cy="439504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just" defTabSz="711200" rtl="0">
            <a:lnSpc>
              <a:spcPct val="90000"/>
            </a:lnSpc>
            <a:spcBef>
              <a:spcPct val="0"/>
            </a:spcBef>
            <a:spcAft>
              <a:spcPct val="35000"/>
            </a:spcAft>
          </a:pPr>
          <a:r>
            <a:rPr lang="tr-TR" sz="1600" kern="1200" dirty="0" smtClean="0"/>
            <a:t>  Sigaradan </a:t>
          </a:r>
          <a:r>
            <a:rPr lang="tr-TR" sz="1600" kern="1200" dirty="0" smtClean="0"/>
            <a:t>çıkan dumanda kırk kadar kanserojen madde vardır. Sigara içen bir kimse dumanı içine çektiğinde pek çok zehri de içine çekmiş olur. Ancak o dumanı yeniden dışarıya üfürdüğünde artık zehirli maddeler </a:t>
          </a:r>
          <a:r>
            <a:rPr lang="tr-TR" sz="1600" kern="1200" dirty="0" err="1" smtClean="0"/>
            <a:t>etrafada</a:t>
          </a:r>
          <a:r>
            <a:rPr lang="tr-TR" sz="1600" kern="1200" dirty="0" smtClean="0"/>
            <a:t> yayılır. Bir genç kendisi içmese de arkadaşlarının, akrabalarının yanında sigara dumanını soluyorsa pasif içicidir. Milyonlarca insan sadece pasif içici oldukları için sigaranın neden olduğu hastalıklar nedeniyle hayatını kaybetmektedir. Çocuklar ve gençler sigara dumanının zararlı etkilerine karşı çok daha hassastır. Bu nedenle sigara içmemek kadar, içilen yerden uzak durmak da çok önemlidir. </a:t>
          </a:r>
          <a:endParaRPr lang="tr-TR" sz="1600" kern="1200" dirty="0"/>
        </a:p>
      </dsp:txBody>
      <dsp:txXfrm>
        <a:off x="596952" y="643640"/>
        <a:ext cx="4052466" cy="3107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5A9F8-0E15-4481-8A5F-43CB94392579}">
      <dsp:nvSpPr>
        <dsp:cNvPr id="0" name=""/>
        <dsp:cNvSpPr/>
      </dsp:nvSpPr>
      <dsp:spPr>
        <a:xfrm>
          <a:off x="0" y="18405"/>
          <a:ext cx="10058399"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dirty="0" smtClean="0"/>
            <a:t>Sigarayı içer içmez hemen olabilecekler şunlar: </a:t>
          </a:r>
          <a:endParaRPr lang="tr-TR" sz="1500" kern="1200" dirty="0"/>
        </a:p>
      </dsp:txBody>
      <dsp:txXfrm>
        <a:off x="17563" y="35968"/>
        <a:ext cx="10023273" cy="324648"/>
      </dsp:txXfrm>
    </dsp:sp>
    <dsp:sp modelId="{7657252F-8D8F-4CE6-AB52-801572C44C29}">
      <dsp:nvSpPr>
        <dsp:cNvPr id="0" name=""/>
        <dsp:cNvSpPr/>
      </dsp:nvSpPr>
      <dsp:spPr>
        <a:xfrm>
          <a:off x="0" y="421380"/>
          <a:ext cx="10058399"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smtClean="0"/>
            <a:t>► Kalp atışı hızlanır. </a:t>
          </a:r>
          <a:endParaRPr lang="tr-TR" sz="1500" kern="1200"/>
        </a:p>
      </dsp:txBody>
      <dsp:txXfrm>
        <a:off x="17563" y="438943"/>
        <a:ext cx="10023273" cy="324648"/>
      </dsp:txXfrm>
    </dsp:sp>
    <dsp:sp modelId="{ED0B18FB-2A6F-441F-A38B-9279973BFDE7}">
      <dsp:nvSpPr>
        <dsp:cNvPr id="0" name=""/>
        <dsp:cNvSpPr/>
      </dsp:nvSpPr>
      <dsp:spPr>
        <a:xfrm>
          <a:off x="0" y="824355"/>
          <a:ext cx="10058399"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smtClean="0"/>
            <a:t>► Kan basıncı artar. </a:t>
          </a:r>
          <a:endParaRPr lang="tr-TR" sz="1500" kern="1200"/>
        </a:p>
      </dsp:txBody>
      <dsp:txXfrm>
        <a:off x="17563" y="841918"/>
        <a:ext cx="10023273" cy="324648"/>
      </dsp:txXfrm>
    </dsp:sp>
    <dsp:sp modelId="{B48497CD-3775-437B-9B7C-E509CEE086F9}">
      <dsp:nvSpPr>
        <dsp:cNvPr id="0" name=""/>
        <dsp:cNvSpPr/>
      </dsp:nvSpPr>
      <dsp:spPr>
        <a:xfrm>
          <a:off x="0" y="1227330"/>
          <a:ext cx="10058399"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smtClean="0"/>
            <a:t>► Mide asit üretir. </a:t>
          </a:r>
          <a:endParaRPr lang="tr-TR" sz="1500" kern="1200"/>
        </a:p>
      </dsp:txBody>
      <dsp:txXfrm>
        <a:off x="17563" y="1244893"/>
        <a:ext cx="10023273" cy="324648"/>
      </dsp:txXfrm>
    </dsp:sp>
    <dsp:sp modelId="{11D9EEDC-20C6-4467-967D-2FDB24355ABA}">
      <dsp:nvSpPr>
        <dsp:cNvPr id="0" name=""/>
        <dsp:cNvSpPr/>
      </dsp:nvSpPr>
      <dsp:spPr>
        <a:xfrm>
          <a:off x="0" y="1630305"/>
          <a:ext cx="10058399"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dirty="0" smtClean="0"/>
            <a:t>► Böbrekler, idrarı, olması gerekenden daha az üretir.</a:t>
          </a:r>
          <a:endParaRPr lang="tr-TR" sz="1500" kern="1200" dirty="0"/>
        </a:p>
      </dsp:txBody>
      <dsp:txXfrm>
        <a:off x="17563" y="1647868"/>
        <a:ext cx="10023273" cy="324648"/>
      </dsp:txXfrm>
    </dsp:sp>
    <dsp:sp modelId="{360FCFD6-069B-43D7-9F7B-5B099B0BC6EE}">
      <dsp:nvSpPr>
        <dsp:cNvPr id="0" name=""/>
        <dsp:cNvSpPr/>
      </dsp:nvSpPr>
      <dsp:spPr>
        <a:xfrm>
          <a:off x="0" y="2033280"/>
          <a:ext cx="10058399"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smtClean="0"/>
            <a:t>► Beyin ve sinir sistemi önce hızlı çalışır, sonra yavaşlar. </a:t>
          </a:r>
          <a:endParaRPr lang="tr-TR" sz="1500" kern="1200"/>
        </a:p>
      </dsp:txBody>
      <dsp:txXfrm>
        <a:off x="17563" y="2050843"/>
        <a:ext cx="10023273" cy="324648"/>
      </dsp:txXfrm>
    </dsp:sp>
    <dsp:sp modelId="{1767558C-1EBF-4AAA-8A99-9ADA8D074D79}">
      <dsp:nvSpPr>
        <dsp:cNvPr id="0" name=""/>
        <dsp:cNvSpPr/>
      </dsp:nvSpPr>
      <dsp:spPr>
        <a:xfrm>
          <a:off x="0" y="2436255"/>
          <a:ext cx="10058399"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smtClean="0"/>
            <a:t>► Koku ve tat alma duyuları zayıflar. </a:t>
          </a:r>
          <a:endParaRPr lang="tr-TR" sz="1500" kern="1200"/>
        </a:p>
      </dsp:txBody>
      <dsp:txXfrm>
        <a:off x="17563" y="2453818"/>
        <a:ext cx="10023273" cy="324648"/>
      </dsp:txXfrm>
    </dsp:sp>
    <dsp:sp modelId="{D3C36D63-3A54-4DAC-8C2D-89BA7BFF6381}">
      <dsp:nvSpPr>
        <dsp:cNvPr id="0" name=""/>
        <dsp:cNvSpPr/>
      </dsp:nvSpPr>
      <dsp:spPr>
        <a:xfrm>
          <a:off x="0" y="2839230"/>
          <a:ext cx="10058399"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dirty="0" smtClean="0"/>
            <a:t>► Akciğerlerdeki küçük saç benzeri liflerin ve havayollarının çalışması bozulur.</a:t>
          </a:r>
          <a:endParaRPr lang="tr-TR" sz="1500" kern="1200" dirty="0"/>
        </a:p>
      </dsp:txBody>
      <dsp:txXfrm>
        <a:off x="17563" y="2856793"/>
        <a:ext cx="10023273" cy="324648"/>
      </dsp:txXfrm>
    </dsp:sp>
    <dsp:sp modelId="{B71A4F54-ADA1-4633-9047-FA8FF90D22AD}">
      <dsp:nvSpPr>
        <dsp:cNvPr id="0" name=""/>
        <dsp:cNvSpPr/>
      </dsp:nvSpPr>
      <dsp:spPr>
        <a:xfrm>
          <a:off x="0" y="3242205"/>
          <a:ext cx="10058399"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dirty="0" smtClean="0"/>
            <a:t>► El ve ayak parmaklarına kan akışı zayıflar. </a:t>
          </a:r>
          <a:endParaRPr lang="tr-TR" sz="1500" kern="1200" dirty="0"/>
        </a:p>
      </dsp:txBody>
      <dsp:txXfrm>
        <a:off x="17563" y="3259768"/>
        <a:ext cx="10023273" cy="324648"/>
      </dsp:txXfrm>
    </dsp:sp>
    <dsp:sp modelId="{3F3FA0C0-410D-4378-A00D-F88E64CF1370}">
      <dsp:nvSpPr>
        <dsp:cNvPr id="0" name=""/>
        <dsp:cNvSpPr/>
      </dsp:nvSpPr>
      <dsp:spPr>
        <a:xfrm>
          <a:off x="0" y="3645180"/>
          <a:ext cx="10058399"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smtClean="0"/>
            <a:t>► Beyindeki kan akışı yavaşlar.</a:t>
          </a:r>
          <a:endParaRPr lang="tr-TR" sz="1500" kern="1200"/>
        </a:p>
      </dsp:txBody>
      <dsp:txXfrm>
        <a:off x="17563" y="3662743"/>
        <a:ext cx="10023273" cy="324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0BFF6-257C-44B0-A059-F20D845B9433}">
      <dsp:nvSpPr>
        <dsp:cNvPr id="0" name=""/>
        <dsp:cNvSpPr/>
      </dsp:nvSpPr>
      <dsp:spPr>
        <a:xfrm rot="10800000">
          <a:off x="1068544" y="378"/>
          <a:ext cx="3891686" cy="35322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765" tIns="49530" rIns="92456" bIns="49530" numCol="1" spcCol="1270" anchor="ctr" anchorCtr="0">
          <a:noAutofit/>
        </a:bodyPr>
        <a:lstStyle/>
        <a:p>
          <a:pPr lvl="0" algn="ctr" defTabSz="577850" rtl="0">
            <a:lnSpc>
              <a:spcPct val="90000"/>
            </a:lnSpc>
            <a:spcBef>
              <a:spcPct val="0"/>
            </a:spcBef>
            <a:spcAft>
              <a:spcPct val="35000"/>
            </a:spcAft>
          </a:pPr>
          <a:r>
            <a:rPr lang="tr-TR" sz="1300" kern="1200" smtClean="0"/>
            <a:t>► Sık sık nefessiz kalıp öksürük nöbetleri geçirirler. </a:t>
          </a:r>
          <a:endParaRPr lang="tr-TR" sz="1300" kern="1200"/>
        </a:p>
      </dsp:txBody>
      <dsp:txXfrm rot="10800000">
        <a:off x="1156851" y="378"/>
        <a:ext cx="3803379" cy="353229"/>
      </dsp:txXfrm>
    </dsp:sp>
    <dsp:sp modelId="{D0372C72-49DE-4E2A-96D8-97312092605D}">
      <dsp:nvSpPr>
        <dsp:cNvPr id="0" name=""/>
        <dsp:cNvSpPr/>
      </dsp:nvSpPr>
      <dsp:spPr>
        <a:xfrm>
          <a:off x="891929" y="378"/>
          <a:ext cx="353229" cy="35322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6DC7D-4E0E-4D04-9688-6B2F09CBD980}">
      <dsp:nvSpPr>
        <dsp:cNvPr id="0" name=""/>
        <dsp:cNvSpPr/>
      </dsp:nvSpPr>
      <dsp:spPr>
        <a:xfrm rot="10800000">
          <a:off x="1068544" y="459050"/>
          <a:ext cx="3891686" cy="35322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765" tIns="49530" rIns="92456" bIns="49530" numCol="1" spcCol="1270" anchor="ctr" anchorCtr="0">
          <a:noAutofit/>
        </a:bodyPr>
        <a:lstStyle/>
        <a:p>
          <a:pPr lvl="0" algn="ctr" defTabSz="577850" rtl="0">
            <a:lnSpc>
              <a:spcPct val="90000"/>
            </a:lnSpc>
            <a:spcBef>
              <a:spcPct val="0"/>
            </a:spcBef>
            <a:spcAft>
              <a:spcPct val="35000"/>
            </a:spcAft>
          </a:pPr>
          <a:r>
            <a:rPr lang="tr-TR" sz="1300" kern="1200" smtClean="0"/>
            <a:t>► Dişleri sararır ve üzerinde lekeler oluşur. </a:t>
          </a:r>
          <a:endParaRPr lang="tr-TR" sz="1300" kern="1200"/>
        </a:p>
      </dsp:txBody>
      <dsp:txXfrm rot="10800000">
        <a:off x="1156851" y="459050"/>
        <a:ext cx="3803379" cy="353229"/>
      </dsp:txXfrm>
    </dsp:sp>
    <dsp:sp modelId="{34696951-FF86-4C44-968F-2878E32F63CB}">
      <dsp:nvSpPr>
        <dsp:cNvPr id="0" name=""/>
        <dsp:cNvSpPr/>
      </dsp:nvSpPr>
      <dsp:spPr>
        <a:xfrm>
          <a:off x="891929" y="459050"/>
          <a:ext cx="353229" cy="35322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7E2249-98AF-4F45-8ECD-C843D4A0ADFB}">
      <dsp:nvSpPr>
        <dsp:cNvPr id="0" name=""/>
        <dsp:cNvSpPr/>
      </dsp:nvSpPr>
      <dsp:spPr>
        <a:xfrm rot="10800000">
          <a:off x="1068544" y="917721"/>
          <a:ext cx="3891686" cy="35322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765" tIns="49530" rIns="92456" bIns="49530" numCol="1" spcCol="1270" anchor="ctr" anchorCtr="0">
          <a:noAutofit/>
        </a:bodyPr>
        <a:lstStyle/>
        <a:p>
          <a:pPr lvl="0" algn="ctr" defTabSz="577850" rtl="0">
            <a:lnSpc>
              <a:spcPct val="90000"/>
            </a:lnSpc>
            <a:spcBef>
              <a:spcPct val="0"/>
            </a:spcBef>
            <a:spcAft>
              <a:spcPct val="35000"/>
            </a:spcAft>
          </a:pPr>
          <a:r>
            <a:rPr lang="tr-TR" sz="1300" kern="1200" smtClean="0"/>
            <a:t>► Ciltleri kurur ve kırışır. </a:t>
          </a:r>
          <a:endParaRPr lang="tr-TR" sz="1300" kern="1200"/>
        </a:p>
      </dsp:txBody>
      <dsp:txXfrm rot="10800000">
        <a:off x="1156851" y="917721"/>
        <a:ext cx="3803379" cy="353229"/>
      </dsp:txXfrm>
    </dsp:sp>
    <dsp:sp modelId="{FF82DCA7-B3B6-4DBC-ADC5-29A29444F765}">
      <dsp:nvSpPr>
        <dsp:cNvPr id="0" name=""/>
        <dsp:cNvSpPr/>
      </dsp:nvSpPr>
      <dsp:spPr>
        <a:xfrm>
          <a:off x="891929" y="917721"/>
          <a:ext cx="353229" cy="35322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DCCF04-AD2F-463E-86A2-A678C9C00C35}">
      <dsp:nvSpPr>
        <dsp:cNvPr id="0" name=""/>
        <dsp:cNvSpPr/>
      </dsp:nvSpPr>
      <dsp:spPr>
        <a:xfrm rot="10800000">
          <a:off x="1068544" y="1376393"/>
          <a:ext cx="3891686" cy="35322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765" tIns="49530" rIns="92456" bIns="49530" numCol="1" spcCol="1270" anchor="ctr" anchorCtr="0">
          <a:noAutofit/>
        </a:bodyPr>
        <a:lstStyle/>
        <a:p>
          <a:pPr lvl="0" algn="ctr" defTabSz="577850" rtl="0">
            <a:lnSpc>
              <a:spcPct val="90000"/>
            </a:lnSpc>
            <a:spcBef>
              <a:spcPct val="0"/>
            </a:spcBef>
            <a:spcAft>
              <a:spcPct val="35000"/>
            </a:spcAft>
          </a:pPr>
          <a:r>
            <a:rPr lang="tr-TR" sz="1300" kern="1200" smtClean="0"/>
            <a:t>► Kemiklerin kırılma riski artar. </a:t>
          </a:r>
          <a:endParaRPr lang="tr-TR" sz="1300" kern="1200"/>
        </a:p>
      </dsp:txBody>
      <dsp:txXfrm rot="10800000">
        <a:off x="1156851" y="1376393"/>
        <a:ext cx="3803379" cy="353229"/>
      </dsp:txXfrm>
    </dsp:sp>
    <dsp:sp modelId="{0ADE002D-0599-49C9-922F-C00291EFEEDA}">
      <dsp:nvSpPr>
        <dsp:cNvPr id="0" name=""/>
        <dsp:cNvSpPr/>
      </dsp:nvSpPr>
      <dsp:spPr>
        <a:xfrm>
          <a:off x="891929" y="1376393"/>
          <a:ext cx="353229" cy="35322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9637EB-DBC1-4D27-A7D4-945956E096F4}">
      <dsp:nvSpPr>
        <dsp:cNvPr id="0" name=""/>
        <dsp:cNvSpPr/>
      </dsp:nvSpPr>
      <dsp:spPr>
        <a:xfrm rot="10800000">
          <a:off x="1068544" y="1835065"/>
          <a:ext cx="3891686" cy="35322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765" tIns="49530" rIns="92456" bIns="49530" numCol="1" spcCol="1270" anchor="ctr" anchorCtr="0">
          <a:noAutofit/>
        </a:bodyPr>
        <a:lstStyle/>
        <a:p>
          <a:pPr lvl="0" algn="ctr" defTabSz="577850" rtl="0">
            <a:lnSpc>
              <a:spcPct val="90000"/>
            </a:lnSpc>
            <a:spcBef>
              <a:spcPct val="0"/>
            </a:spcBef>
            <a:spcAft>
              <a:spcPct val="35000"/>
            </a:spcAft>
          </a:pPr>
          <a:r>
            <a:rPr lang="tr-TR" sz="1300" kern="1200" smtClean="0"/>
            <a:t>► Saçları dökülmeye başlar. </a:t>
          </a:r>
          <a:endParaRPr lang="tr-TR" sz="1300" kern="1200"/>
        </a:p>
      </dsp:txBody>
      <dsp:txXfrm rot="10800000">
        <a:off x="1156851" y="1835065"/>
        <a:ext cx="3803379" cy="353229"/>
      </dsp:txXfrm>
    </dsp:sp>
    <dsp:sp modelId="{FDF52FC2-D140-4BFA-B77D-42BCDB49D58F}">
      <dsp:nvSpPr>
        <dsp:cNvPr id="0" name=""/>
        <dsp:cNvSpPr/>
      </dsp:nvSpPr>
      <dsp:spPr>
        <a:xfrm>
          <a:off x="891929" y="1835065"/>
          <a:ext cx="353229" cy="35322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6874AF-D498-45AF-9CD0-04CF35C2A0AD}">
      <dsp:nvSpPr>
        <dsp:cNvPr id="0" name=""/>
        <dsp:cNvSpPr/>
      </dsp:nvSpPr>
      <dsp:spPr>
        <a:xfrm rot="10800000">
          <a:off x="1068544" y="2293736"/>
          <a:ext cx="3891686" cy="35322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765" tIns="49530" rIns="92456" bIns="49530" numCol="1" spcCol="1270" anchor="ctr" anchorCtr="0">
          <a:noAutofit/>
        </a:bodyPr>
        <a:lstStyle/>
        <a:p>
          <a:pPr lvl="0" algn="ctr" defTabSz="577850" rtl="0">
            <a:lnSpc>
              <a:spcPct val="90000"/>
            </a:lnSpc>
            <a:spcBef>
              <a:spcPct val="0"/>
            </a:spcBef>
            <a:spcAft>
              <a:spcPct val="35000"/>
            </a:spcAft>
          </a:pPr>
          <a:r>
            <a:rPr lang="tr-TR" sz="1300" kern="1200" smtClean="0"/>
            <a:t>► Parmak ve tırnakları sararır. </a:t>
          </a:r>
          <a:endParaRPr lang="tr-TR" sz="1300" kern="1200"/>
        </a:p>
      </dsp:txBody>
      <dsp:txXfrm rot="10800000">
        <a:off x="1156851" y="2293736"/>
        <a:ext cx="3803379" cy="353229"/>
      </dsp:txXfrm>
    </dsp:sp>
    <dsp:sp modelId="{22B04BC8-AA1C-45B2-974E-B76344F39708}">
      <dsp:nvSpPr>
        <dsp:cNvPr id="0" name=""/>
        <dsp:cNvSpPr/>
      </dsp:nvSpPr>
      <dsp:spPr>
        <a:xfrm>
          <a:off x="891929" y="2293736"/>
          <a:ext cx="353229" cy="35322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45CAC4-1C7A-4239-8877-44B81477DE62}">
      <dsp:nvSpPr>
        <dsp:cNvPr id="0" name=""/>
        <dsp:cNvSpPr/>
      </dsp:nvSpPr>
      <dsp:spPr>
        <a:xfrm rot="10800000">
          <a:off x="1068544" y="2752408"/>
          <a:ext cx="3891686" cy="35322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765" tIns="49530" rIns="92456" bIns="49530" numCol="1" spcCol="1270" anchor="ctr" anchorCtr="0">
          <a:noAutofit/>
        </a:bodyPr>
        <a:lstStyle/>
        <a:p>
          <a:pPr lvl="0" algn="ctr" defTabSz="577850" rtl="0">
            <a:lnSpc>
              <a:spcPct val="90000"/>
            </a:lnSpc>
            <a:spcBef>
              <a:spcPct val="0"/>
            </a:spcBef>
            <a:spcAft>
              <a:spcPct val="35000"/>
            </a:spcAft>
          </a:pPr>
          <a:r>
            <a:rPr lang="tr-TR" sz="1300" kern="1200" smtClean="0"/>
            <a:t>► Sigara kullanan kişi kötü kokar. </a:t>
          </a:r>
          <a:endParaRPr lang="tr-TR" sz="1300" kern="1200"/>
        </a:p>
      </dsp:txBody>
      <dsp:txXfrm rot="10800000">
        <a:off x="1156851" y="2752408"/>
        <a:ext cx="3803379" cy="353229"/>
      </dsp:txXfrm>
    </dsp:sp>
    <dsp:sp modelId="{73E30011-C7E9-4A2F-9B2D-BB603B860AA7}">
      <dsp:nvSpPr>
        <dsp:cNvPr id="0" name=""/>
        <dsp:cNvSpPr/>
      </dsp:nvSpPr>
      <dsp:spPr>
        <a:xfrm>
          <a:off x="891929" y="2752408"/>
          <a:ext cx="353229" cy="35322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DA50DA-18A3-4199-BFE4-839E25F621A8}">
      <dsp:nvSpPr>
        <dsp:cNvPr id="0" name=""/>
        <dsp:cNvSpPr/>
      </dsp:nvSpPr>
      <dsp:spPr>
        <a:xfrm rot="10800000">
          <a:off x="1068544" y="3211079"/>
          <a:ext cx="3891686" cy="35322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765" tIns="49530" rIns="92456" bIns="49530" numCol="1" spcCol="1270" anchor="ctr" anchorCtr="0">
          <a:noAutofit/>
        </a:bodyPr>
        <a:lstStyle/>
        <a:p>
          <a:pPr lvl="0" algn="ctr" defTabSz="577850" rtl="0">
            <a:lnSpc>
              <a:spcPct val="90000"/>
            </a:lnSpc>
            <a:spcBef>
              <a:spcPct val="0"/>
            </a:spcBef>
            <a:spcAft>
              <a:spcPct val="35000"/>
            </a:spcAft>
          </a:pPr>
          <a:r>
            <a:rPr lang="tr-TR" sz="1300" kern="1200" smtClean="0"/>
            <a:t>► El ve ayak parmaklarında kan akışı zayıflar. </a:t>
          </a:r>
          <a:endParaRPr lang="tr-TR" sz="1300" kern="1200"/>
        </a:p>
      </dsp:txBody>
      <dsp:txXfrm rot="10800000">
        <a:off x="1156851" y="3211079"/>
        <a:ext cx="3803379" cy="353229"/>
      </dsp:txXfrm>
    </dsp:sp>
    <dsp:sp modelId="{21B742BF-42F3-4FF8-9B01-76C44C8AAB76}">
      <dsp:nvSpPr>
        <dsp:cNvPr id="0" name=""/>
        <dsp:cNvSpPr/>
      </dsp:nvSpPr>
      <dsp:spPr>
        <a:xfrm>
          <a:off x="891929" y="3211079"/>
          <a:ext cx="353229" cy="35322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9D66C5-8C4D-4A01-B2F6-B6CF1C30D92F}">
      <dsp:nvSpPr>
        <dsp:cNvPr id="0" name=""/>
        <dsp:cNvSpPr/>
      </dsp:nvSpPr>
      <dsp:spPr>
        <a:xfrm rot="10800000">
          <a:off x="1068544" y="3669751"/>
          <a:ext cx="3891686" cy="35322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765" tIns="49530" rIns="92456" bIns="49530" numCol="1" spcCol="1270" anchor="ctr" anchorCtr="0">
          <a:noAutofit/>
        </a:bodyPr>
        <a:lstStyle/>
        <a:p>
          <a:pPr lvl="0" algn="ctr" defTabSz="577850" rtl="0">
            <a:lnSpc>
              <a:spcPct val="90000"/>
            </a:lnSpc>
            <a:spcBef>
              <a:spcPct val="0"/>
            </a:spcBef>
            <a:spcAft>
              <a:spcPct val="35000"/>
            </a:spcAft>
          </a:pPr>
          <a:r>
            <a:rPr lang="tr-TR" sz="1300" kern="1200" smtClean="0"/>
            <a:t>► Beyindeki kan akışı yavaşlar.</a:t>
          </a:r>
          <a:endParaRPr lang="tr-TR" sz="1300" kern="1200"/>
        </a:p>
      </dsp:txBody>
      <dsp:txXfrm rot="10800000">
        <a:off x="1156851" y="3669751"/>
        <a:ext cx="3803379" cy="353229"/>
      </dsp:txXfrm>
    </dsp:sp>
    <dsp:sp modelId="{11E64FEB-2AA7-4388-BEBC-AC0337DD7F1D}">
      <dsp:nvSpPr>
        <dsp:cNvPr id="0" name=""/>
        <dsp:cNvSpPr/>
      </dsp:nvSpPr>
      <dsp:spPr>
        <a:xfrm>
          <a:off x="891929" y="3669751"/>
          <a:ext cx="353229" cy="35322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76F8B-27B9-48CB-A6FA-981E421F9B31}">
      <dsp:nvSpPr>
        <dsp:cNvPr id="0" name=""/>
        <dsp:cNvSpPr/>
      </dsp:nvSpPr>
      <dsp:spPr>
        <a:xfrm>
          <a:off x="4373070" y="1024347"/>
          <a:ext cx="1312259" cy="131242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6B9BA82-57C2-4077-8226-51799BB7838B}">
      <dsp:nvSpPr>
        <dsp:cNvPr id="0" name=""/>
        <dsp:cNvSpPr/>
      </dsp:nvSpPr>
      <dsp:spPr>
        <a:xfrm>
          <a:off x="4277384" y="0"/>
          <a:ext cx="1503630" cy="8046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tr-TR" sz="2000" kern="1200" smtClean="0"/>
            <a:t>► Ani ölüm riski 10 kat, </a:t>
          </a:r>
          <a:endParaRPr lang="tr-TR" sz="2000" kern="1200"/>
        </a:p>
      </dsp:txBody>
      <dsp:txXfrm>
        <a:off x="4277384" y="0"/>
        <a:ext cx="1503630" cy="804672"/>
      </dsp:txXfrm>
    </dsp:sp>
    <dsp:sp modelId="{CAC1D607-4CCA-45A0-9B6B-6EECA8B278F8}">
      <dsp:nvSpPr>
        <dsp:cNvPr id="0" name=""/>
        <dsp:cNvSpPr/>
      </dsp:nvSpPr>
      <dsp:spPr>
        <a:xfrm>
          <a:off x="4757999" y="1209422"/>
          <a:ext cx="1312259" cy="131242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B1BB46F-E652-43D4-BE0A-6E70524BA630}">
      <dsp:nvSpPr>
        <dsp:cNvPr id="0" name=""/>
        <dsp:cNvSpPr/>
      </dsp:nvSpPr>
      <dsp:spPr>
        <a:xfrm>
          <a:off x="6232104" y="764438"/>
          <a:ext cx="1421614" cy="8851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tr-TR" sz="2000" kern="1200" smtClean="0"/>
            <a:t>► Bademcik kanseri riski 7-11 kat,</a:t>
          </a:r>
          <a:endParaRPr lang="tr-TR" sz="2000" kern="1200"/>
        </a:p>
      </dsp:txBody>
      <dsp:txXfrm>
        <a:off x="6232104" y="764438"/>
        <a:ext cx="1421614" cy="885139"/>
      </dsp:txXfrm>
    </dsp:sp>
    <dsp:sp modelId="{79C8EC43-0B43-4D04-B3A5-3A5CB60570EF}">
      <dsp:nvSpPr>
        <dsp:cNvPr id="0" name=""/>
        <dsp:cNvSpPr/>
      </dsp:nvSpPr>
      <dsp:spPr>
        <a:xfrm>
          <a:off x="4852591" y="1625839"/>
          <a:ext cx="1312259" cy="131242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32F8E22-0F36-4540-BBA9-2E37079A1618}">
      <dsp:nvSpPr>
        <dsp:cNvPr id="0" name=""/>
        <dsp:cNvSpPr/>
      </dsp:nvSpPr>
      <dsp:spPr>
        <a:xfrm>
          <a:off x="6368797" y="1890979"/>
          <a:ext cx="1394275" cy="9454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tr-TR" sz="2000" kern="1200" smtClean="0"/>
            <a:t>► Dişeti kanseri riski 5-14 kat, </a:t>
          </a:r>
          <a:endParaRPr lang="tr-TR" sz="2000" kern="1200"/>
        </a:p>
      </dsp:txBody>
      <dsp:txXfrm>
        <a:off x="6368797" y="1890979"/>
        <a:ext cx="1394275" cy="945489"/>
      </dsp:txXfrm>
    </dsp:sp>
    <dsp:sp modelId="{E23B8B76-50D3-4DFA-BD4F-1F0E6FDE99CD}">
      <dsp:nvSpPr>
        <dsp:cNvPr id="0" name=""/>
        <dsp:cNvSpPr/>
      </dsp:nvSpPr>
      <dsp:spPr>
        <a:xfrm>
          <a:off x="4586312" y="1914053"/>
          <a:ext cx="1312259" cy="131242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A605A99-60E6-40D8-A266-668B9C15B543}">
      <dsp:nvSpPr>
        <dsp:cNvPr id="0" name=""/>
        <dsp:cNvSpPr/>
      </dsp:nvSpPr>
      <dsp:spPr>
        <a:xfrm>
          <a:off x="5767345" y="3158337"/>
          <a:ext cx="1503630" cy="8650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tr-TR" sz="2000" kern="1200" smtClean="0"/>
            <a:t>► Gırtlak kanseri riski 16 kat, </a:t>
          </a:r>
          <a:endParaRPr lang="tr-TR" sz="2000" kern="1200"/>
        </a:p>
      </dsp:txBody>
      <dsp:txXfrm>
        <a:off x="5767345" y="3158337"/>
        <a:ext cx="1503630" cy="865022"/>
      </dsp:txXfrm>
    </dsp:sp>
    <dsp:sp modelId="{4FB55F65-91F1-4703-9DEC-3E52593925C9}">
      <dsp:nvSpPr>
        <dsp:cNvPr id="0" name=""/>
        <dsp:cNvSpPr/>
      </dsp:nvSpPr>
      <dsp:spPr>
        <a:xfrm>
          <a:off x="4159828" y="1959778"/>
          <a:ext cx="1312259" cy="131242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4F1AF7E-78EF-4043-BE45-7ECB940566FD}">
      <dsp:nvSpPr>
        <dsp:cNvPr id="0" name=""/>
        <dsp:cNvSpPr/>
      </dsp:nvSpPr>
      <dsp:spPr>
        <a:xfrm>
          <a:off x="2787424" y="3158337"/>
          <a:ext cx="1503630" cy="8650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tr-TR" sz="2000" kern="1200" smtClean="0"/>
            <a:t>► Akciğer kanseri riski 22 kat, </a:t>
          </a:r>
          <a:endParaRPr lang="tr-TR" sz="2000" kern="1200"/>
        </a:p>
      </dsp:txBody>
      <dsp:txXfrm>
        <a:off x="2787424" y="3158337"/>
        <a:ext cx="1503630" cy="865022"/>
      </dsp:txXfrm>
    </dsp:sp>
    <dsp:sp modelId="{C9038F92-CF75-4046-9292-D2165C86B104}">
      <dsp:nvSpPr>
        <dsp:cNvPr id="0" name=""/>
        <dsp:cNvSpPr/>
      </dsp:nvSpPr>
      <dsp:spPr>
        <a:xfrm>
          <a:off x="3893549" y="1625839"/>
          <a:ext cx="1312259" cy="131242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B6A1A6A-E0DE-496C-B8AD-59C61F02CB17}">
      <dsp:nvSpPr>
        <dsp:cNvPr id="0" name=""/>
        <dsp:cNvSpPr/>
      </dsp:nvSpPr>
      <dsp:spPr>
        <a:xfrm>
          <a:off x="2295326" y="1890979"/>
          <a:ext cx="1394275" cy="9454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tr-TR" sz="2000" kern="1200" smtClean="0"/>
            <a:t>► Felç olma riski 2-22 kat, </a:t>
          </a:r>
          <a:endParaRPr lang="tr-TR" sz="2000" kern="1200"/>
        </a:p>
      </dsp:txBody>
      <dsp:txXfrm>
        <a:off x="2295326" y="1890979"/>
        <a:ext cx="1394275" cy="945489"/>
      </dsp:txXfrm>
    </dsp:sp>
    <dsp:sp modelId="{F110F61D-AB9E-4D25-B5B1-C72F87E7F369}">
      <dsp:nvSpPr>
        <dsp:cNvPr id="0" name=""/>
        <dsp:cNvSpPr/>
      </dsp:nvSpPr>
      <dsp:spPr>
        <a:xfrm>
          <a:off x="4468204" y="1117985"/>
          <a:ext cx="1312259" cy="131242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7040647-A3DD-42A5-A2BE-49B50C2D9D18}">
      <dsp:nvSpPr>
        <dsp:cNvPr id="0" name=""/>
        <dsp:cNvSpPr/>
      </dsp:nvSpPr>
      <dsp:spPr>
        <a:xfrm>
          <a:off x="2404681" y="764438"/>
          <a:ext cx="1421614" cy="8851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tr-TR" sz="2000" kern="1200" smtClean="0"/>
            <a:t>► Ağız kanseri riski 3-30 kat, </a:t>
          </a:r>
          <a:endParaRPr lang="tr-TR" sz="2000" kern="1200"/>
        </a:p>
      </dsp:txBody>
      <dsp:txXfrm>
        <a:off x="2404681" y="764438"/>
        <a:ext cx="1421614" cy="8851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23274428-E499-4AA2-9C56-5BF3642EA08E}" type="datetimeFigureOut">
              <a:rPr lang="tr-TR" smtClean="0"/>
              <a:t>31.12.2019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6CEB3E-93BE-4307-A50E-764787011B21}"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45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3274428-E499-4AA2-9C56-5BF3642EA08E}" type="datetimeFigureOut">
              <a:rPr lang="tr-TR" smtClean="0"/>
              <a:t>31.12.2019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6CEB3E-93BE-4307-A50E-764787011B21}" type="slidenum">
              <a:rPr lang="tr-TR" smtClean="0"/>
              <a:t>‹#›</a:t>
            </a:fld>
            <a:endParaRPr lang="tr-TR"/>
          </a:p>
        </p:txBody>
      </p:sp>
    </p:spTree>
    <p:extLst>
      <p:ext uri="{BB962C8B-B14F-4D97-AF65-F5344CB8AC3E}">
        <p14:creationId xmlns:p14="http://schemas.microsoft.com/office/powerpoint/2010/main" val="129605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3274428-E499-4AA2-9C56-5BF3642EA08E}" type="datetimeFigureOut">
              <a:rPr lang="tr-TR" smtClean="0"/>
              <a:t>31.12.2019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6CEB3E-93BE-4307-A50E-764787011B21}" type="slidenum">
              <a:rPr lang="tr-TR" smtClean="0"/>
              <a:t>‹#›</a:t>
            </a:fld>
            <a:endParaRPr lang="tr-TR"/>
          </a:p>
        </p:txBody>
      </p:sp>
    </p:spTree>
    <p:extLst>
      <p:ext uri="{BB962C8B-B14F-4D97-AF65-F5344CB8AC3E}">
        <p14:creationId xmlns:p14="http://schemas.microsoft.com/office/powerpoint/2010/main" val="365260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3274428-E499-4AA2-9C56-5BF3642EA08E}" type="datetimeFigureOut">
              <a:rPr lang="tr-TR" smtClean="0"/>
              <a:t>31.12.2019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6CEB3E-93BE-4307-A50E-764787011B21}" type="slidenum">
              <a:rPr lang="tr-TR" smtClean="0"/>
              <a:t>‹#›</a:t>
            </a:fld>
            <a:endParaRPr lang="tr-TR"/>
          </a:p>
        </p:txBody>
      </p:sp>
    </p:spTree>
    <p:extLst>
      <p:ext uri="{BB962C8B-B14F-4D97-AF65-F5344CB8AC3E}">
        <p14:creationId xmlns:p14="http://schemas.microsoft.com/office/powerpoint/2010/main" val="2077322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3274428-E499-4AA2-9C56-5BF3642EA08E}" type="datetimeFigureOut">
              <a:rPr lang="tr-TR" smtClean="0"/>
              <a:t>31.12.2019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6CEB3E-93BE-4307-A50E-764787011B21}"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89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3274428-E499-4AA2-9C56-5BF3642EA08E}" type="datetimeFigureOut">
              <a:rPr lang="tr-TR" smtClean="0"/>
              <a:t>31.12.2019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26CEB3E-93BE-4307-A50E-764787011B21}" type="slidenum">
              <a:rPr lang="tr-TR" smtClean="0"/>
              <a:t>‹#›</a:t>
            </a:fld>
            <a:endParaRPr lang="tr-TR"/>
          </a:p>
        </p:txBody>
      </p:sp>
    </p:spTree>
    <p:extLst>
      <p:ext uri="{BB962C8B-B14F-4D97-AF65-F5344CB8AC3E}">
        <p14:creationId xmlns:p14="http://schemas.microsoft.com/office/powerpoint/2010/main" val="3575304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3274428-E499-4AA2-9C56-5BF3642EA08E}" type="datetimeFigureOut">
              <a:rPr lang="tr-TR" smtClean="0"/>
              <a:t>31.12.2019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26CEB3E-93BE-4307-A50E-764787011B21}" type="slidenum">
              <a:rPr lang="tr-TR" smtClean="0"/>
              <a:t>‹#›</a:t>
            </a:fld>
            <a:endParaRPr lang="tr-TR"/>
          </a:p>
        </p:txBody>
      </p:sp>
    </p:spTree>
    <p:extLst>
      <p:ext uri="{BB962C8B-B14F-4D97-AF65-F5344CB8AC3E}">
        <p14:creationId xmlns:p14="http://schemas.microsoft.com/office/powerpoint/2010/main" val="333261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3274428-E499-4AA2-9C56-5BF3642EA08E}" type="datetimeFigureOut">
              <a:rPr lang="tr-TR" smtClean="0"/>
              <a:t>31.12.2019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26CEB3E-93BE-4307-A50E-764787011B21}" type="slidenum">
              <a:rPr lang="tr-TR" smtClean="0"/>
              <a:t>‹#›</a:t>
            </a:fld>
            <a:endParaRPr lang="tr-TR"/>
          </a:p>
        </p:txBody>
      </p:sp>
    </p:spTree>
    <p:extLst>
      <p:ext uri="{BB962C8B-B14F-4D97-AF65-F5344CB8AC3E}">
        <p14:creationId xmlns:p14="http://schemas.microsoft.com/office/powerpoint/2010/main" val="116782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3274428-E499-4AA2-9C56-5BF3642EA08E}" type="datetimeFigureOut">
              <a:rPr lang="tr-TR" smtClean="0"/>
              <a:t>31.12.2019</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F26CEB3E-93BE-4307-A50E-764787011B21}" type="slidenum">
              <a:rPr lang="tr-TR" smtClean="0"/>
              <a:t>‹#›</a:t>
            </a:fld>
            <a:endParaRPr lang="tr-TR"/>
          </a:p>
        </p:txBody>
      </p:sp>
    </p:spTree>
    <p:extLst>
      <p:ext uri="{BB962C8B-B14F-4D97-AF65-F5344CB8AC3E}">
        <p14:creationId xmlns:p14="http://schemas.microsoft.com/office/powerpoint/2010/main" val="2173166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3274428-E499-4AA2-9C56-5BF3642EA08E}" type="datetimeFigureOut">
              <a:rPr lang="tr-TR" smtClean="0"/>
              <a:t>31.12.2019</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26CEB3E-93BE-4307-A50E-764787011B21}" type="slidenum">
              <a:rPr lang="tr-TR" smtClean="0"/>
              <a:t>‹#›</a:t>
            </a:fld>
            <a:endParaRPr lang="tr-TR"/>
          </a:p>
        </p:txBody>
      </p:sp>
    </p:spTree>
    <p:extLst>
      <p:ext uri="{BB962C8B-B14F-4D97-AF65-F5344CB8AC3E}">
        <p14:creationId xmlns:p14="http://schemas.microsoft.com/office/powerpoint/2010/main" val="300877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3274428-E499-4AA2-9C56-5BF3642EA08E}" type="datetimeFigureOut">
              <a:rPr lang="tr-TR" smtClean="0"/>
              <a:t>31.12.2019</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CEB3E-93BE-4307-A50E-764787011B21}" type="slidenum">
              <a:rPr lang="tr-TR" smtClean="0"/>
              <a:t>‹#›</a:t>
            </a:fld>
            <a:endParaRPr lang="tr-TR"/>
          </a:p>
        </p:txBody>
      </p:sp>
    </p:spTree>
    <p:extLst>
      <p:ext uri="{BB962C8B-B14F-4D97-AF65-F5344CB8AC3E}">
        <p14:creationId xmlns:p14="http://schemas.microsoft.com/office/powerpoint/2010/main" val="184325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3274428-E499-4AA2-9C56-5BF3642EA08E}" type="datetimeFigureOut">
              <a:rPr lang="tr-TR" smtClean="0"/>
              <a:t>31.12.2019</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26CEB3E-93BE-4307-A50E-764787011B21}"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158630"/>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989320" y="2141644"/>
            <a:ext cx="5955029" cy="3927686"/>
          </a:xfrm>
        </p:spPr>
        <p:txBody>
          <a:bodyPr>
            <a:normAutofit/>
          </a:bodyPr>
          <a:lstStyle/>
          <a:p>
            <a:pPr algn="ctr"/>
            <a:r>
              <a:rPr lang="tr-TR" sz="7200" b="1" dirty="0" smtClean="0"/>
              <a:t>TÜTÜN BAĞIMLILIĞI</a:t>
            </a:r>
            <a:br>
              <a:rPr lang="tr-TR" sz="7200" b="1" dirty="0" smtClean="0"/>
            </a:br>
            <a:r>
              <a:rPr lang="tr-TR" sz="7200" b="1" dirty="0" smtClean="0"/>
              <a:t>                                       </a:t>
            </a:r>
            <a:r>
              <a:rPr lang="tr-TR" sz="2400" b="1" dirty="0" smtClean="0"/>
              <a:t>ASLIHAN ERDİÇ</a:t>
            </a:r>
            <a:br>
              <a:rPr lang="tr-TR" sz="2400" b="1" dirty="0" smtClean="0"/>
            </a:br>
            <a:r>
              <a:rPr lang="tr-TR" sz="2400" b="1" dirty="0"/>
              <a:t> </a:t>
            </a:r>
            <a:r>
              <a:rPr lang="tr-TR" sz="2400" b="1" dirty="0" smtClean="0"/>
              <a:t>                                                                                                                         TBM YEŞİLAY</a:t>
            </a:r>
            <a:endParaRPr lang="tr-TR" sz="2400" b="1" dirty="0"/>
          </a:p>
        </p:txBody>
      </p:sp>
      <p:pic>
        <p:nvPicPr>
          <p:cNvPr id="1028" name="Picture 4"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 y="171450"/>
            <a:ext cx="5634989" cy="6092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201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Bir de sigaranın tetiklediği hastalıklar var:</a:t>
            </a:r>
          </a:p>
        </p:txBody>
      </p:sp>
      <p:sp>
        <p:nvSpPr>
          <p:cNvPr id="3" name="İçerik Yer Tutucusu 2"/>
          <p:cNvSpPr>
            <a:spLocks noGrp="1"/>
          </p:cNvSpPr>
          <p:nvPr>
            <p:ph idx="1"/>
          </p:nvPr>
        </p:nvSpPr>
        <p:spPr/>
        <p:txBody>
          <a:bodyPr/>
          <a:lstStyle/>
          <a:p>
            <a:pPr marL="0" indent="0">
              <a:buNone/>
            </a:pPr>
            <a:r>
              <a:rPr lang="tr-TR" dirty="0" smtClean="0"/>
              <a:t>► </a:t>
            </a:r>
            <a:r>
              <a:rPr lang="tr-TR" dirty="0"/>
              <a:t>Damar daralması ve </a:t>
            </a:r>
            <a:r>
              <a:rPr lang="tr-TR" dirty="0" smtClean="0"/>
              <a:t>kalınlaşması</a:t>
            </a:r>
          </a:p>
          <a:p>
            <a:pPr marL="0" indent="0">
              <a:buNone/>
            </a:pPr>
            <a:r>
              <a:rPr lang="tr-TR" dirty="0" smtClean="0"/>
              <a:t> </a:t>
            </a:r>
            <a:r>
              <a:rPr lang="tr-TR" dirty="0"/>
              <a:t>► Sürekli baş </a:t>
            </a:r>
            <a:r>
              <a:rPr lang="tr-TR" dirty="0" smtClean="0"/>
              <a:t>ağrıları</a:t>
            </a:r>
          </a:p>
          <a:p>
            <a:pPr marL="0" indent="0">
              <a:buNone/>
            </a:pPr>
            <a:r>
              <a:rPr lang="tr-TR" dirty="0" smtClean="0"/>
              <a:t> </a:t>
            </a:r>
            <a:r>
              <a:rPr lang="tr-TR" dirty="0"/>
              <a:t>► Felç </a:t>
            </a:r>
            <a:endParaRPr lang="tr-TR" dirty="0" smtClean="0"/>
          </a:p>
          <a:p>
            <a:r>
              <a:rPr lang="tr-TR" dirty="0" smtClean="0"/>
              <a:t>► </a:t>
            </a:r>
            <a:r>
              <a:rPr lang="tr-TR" dirty="0"/>
              <a:t>Parmaklarda kangren </a:t>
            </a:r>
            <a:endParaRPr lang="tr-TR" dirty="0" smtClean="0"/>
          </a:p>
          <a:p>
            <a:r>
              <a:rPr lang="tr-TR" dirty="0" smtClean="0"/>
              <a:t>► </a:t>
            </a:r>
            <a:r>
              <a:rPr lang="tr-TR" dirty="0"/>
              <a:t>Kalp hastalıkları </a:t>
            </a:r>
            <a:endParaRPr lang="tr-TR" dirty="0" smtClean="0"/>
          </a:p>
          <a:p>
            <a:r>
              <a:rPr lang="tr-TR" dirty="0" smtClean="0"/>
              <a:t>► </a:t>
            </a:r>
            <a:r>
              <a:rPr lang="tr-TR" dirty="0"/>
              <a:t>Zatürre </a:t>
            </a:r>
            <a:endParaRPr lang="tr-TR" dirty="0" smtClean="0"/>
          </a:p>
          <a:p>
            <a:r>
              <a:rPr lang="tr-TR" dirty="0" smtClean="0"/>
              <a:t>► Astım</a:t>
            </a:r>
          </a:p>
          <a:p>
            <a:r>
              <a:rPr lang="tr-TR" dirty="0" smtClean="0"/>
              <a:t> </a:t>
            </a:r>
            <a:r>
              <a:rPr lang="tr-TR" dirty="0"/>
              <a:t>► Mide </a:t>
            </a:r>
            <a:r>
              <a:rPr lang="tr-TR" dirty="0" smtClean="0"/>
              <a:t>ülser</a:t>
            </a:r>
          </a:p>
          <a:p>
            <a:r>
              <a:rPr lang="tr-TR" dirty="0" smtClean="0"/>
              <a:t> </a:t>
            </a:r>
            <a:r>
              <a:rPr lang="tr-TR" dirty="0"/>
              <a:t>► Kanser</a:t>
            </a:r>
          </a:p>
        </p:txBody>
      </p:sp>
    </p:spTree>
    <p:extLst>
      <p:ext uri="{BB962C8B-B14F-4D97-AF65-F5344CB8AC3E}">
        <p14:creationId xmlns:p14="http://schemas.microsoft.com/office/powerpoint/2010/main" val="413386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Örneğin sigara içenlerde içmeyenlere oranla;</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740168934"/>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864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 SÖZLER SİZE TANIDIK GELİYOR MU?</a:t>
            </a:r>
          </a:p>
        </p:txBody>
      </p:sp>
      <p:sp>
        <p:nvSpPr>
          <p:cNvPr id="3" name="İçerik Yer Tutucusu 2"/>
          <p:cNvSpPr>
            <a:spLocks noGrp="1"/>
          </p:cNvSpPr>
          <p:nvPr>
            <p:ph idx="1"/>
          </p:nvPr>
        </p:nvSpPr>
        <p:spPr>
          <a:xfrm>
            <a:off x="677334" y="2160589"/>
            <a:ext cx="6729306" cy="3880773"/>
          </a:xfrm>
        </p:spPr>
        <p:txBody>
          <a:bodyPr>
            <a:normAutofit fontScale="62500" lnSpcReduction="20000"/>
          </a:bodyPr>
          <a:lstStyle/>
          <a:p>
            <a:pPr marL="0" indent="0">
              <a:buNone/>
            </a:pPr>
            <a:r>
              <a:rPr lang="tr-TR" dirty="0"/>
              <a:t>“Bir taneden bir şey olmaz</a:t>
            </a:r>
            <a:r>
              <a:rPr lang="tr-TR" dirty="0" smtClean="0"/>
              <a:t>!”</a:t>
            </a:r>
          </a:p>
          <a:p>
            <a:pPr marL="0" indent="0">
              <a:buNone/>
            </a:pPr>
            <a:r>
              <a:rPr lang="tr-TR" dirty="0" smtClean="0"/>
              <a:t> </a:t>
            </a:r>
            <a:r>
              <a:rPr lang="tr-TR" dirty="0"/>
              <a:t>► “Herkes içiyor</a:t>
            </a:r>
            <a:r>
              <a:rPr lang="tr-TR" dirty="0" smtClean="0"/>
              <a:t>.”</a:t>
            </a:r>
          </a:p>
          <a:p>
            <a:pPr marL="0" indent="0">
              <a:buNone/>
            </a:pPr>
            <a:r>
              <a:rPr lang="tr-TR" dirty="0" smtClean="0"/>
              <a:t> </a:t>
            </a:r>
            <a:r>
              <a:rPr lang="tr-TR" dirty="0"/>
              <a:t>► “Başımıza sağlıkçı mı kesildin</a:t>
            </a:r>
            <a:r>
              <a:rPr lang="tr-TR" dirty="0" smtClean="0"/>
              <a:t>?”</a:t>
            </a:r>
          </a:p>
          <a:p>
            <a:pPr marL="0" indent="0">
              <a:buNone/>
            </a:pPr>
            <a:r>
              <a:rPr lang="tr-TR" dirty="0" smtClean="0"/>
              <a:t> </a:t>
            </a:r>
            <a:r>
              <a:rPr lang="tr-TR" dirty="0"/>
              <a:t>► “Muhabbet koyu, yak bir tane!” </a:t>
            </a:r>
            <a:endParaRPr lang="tr-TR" dirty="0" smtClean="0"/>
          </a:p>
          <a:p>
            <a:pPr marL="0" indent="0">
              <a:buNone/>
            </a:pPr>
            <a:r>
              <a:rPr lang="tr-TR" dirty="0" smtClean="0"/>
              <a:t>► </a:t>
            </a:r>
            <a:r>
              <a:rPr lang="tr-TR" dirty="0"/>
              <a:t>“Sigara içtiğim zaman kendimi daha büyümüş hissediyorum.” </a:t>
            </a:r>
            <a:endParaRPr lang="tr-TR" dirty="0" smtClean="0"/>
          </a:p>
          <a:p>
            <a:pPr marL="0" indent="0">
              <a:buNone/>
            </a:pPr>
            <a:r>
              <a:rPr lang="tr-TR" dirty="0" smtClean="0"/>
              <a:t>► </a:t>
            </a:r>
            <a:r>
              <a:rPr lang="tr-TR" dirty="0"/>
              <a:t>“Birçok ünlü ve akıllı adam içiyor. Benim onlardan neyim eksik?” </a:t>
            </a:r>
            <a:endParaRPr lang="tr-TR" dirty="0" smtClean="0"/>
          </a:p>
          <a:p>
            <a:pPr marL="0" indent="0">
              <a:buNone/>
            </a:pPr>
            <a:r>
              <a:rPr lang="tr-TR" dirty="0" smtClean="0"/>
              <a:t>► </a:t>
            </a:r>
            <a:r>
              <a:rPr lang="tr-TR" dirty="0"/>
              <a:t>“Arkadaşlarım da içiyor. Onlardan farklı olmak istemiyorum.” </a:t>
            </a:r>
            <a:endParaRPr lang="tr-TR" dirty="0" smtClean="0"/>
          </a:p>
          <a:p>
            <a:pPr marL="0" indent="0">
              <a:buNone/>
            </a:pPr>
            <a:r>
              <a:rPr lang="tr-TR" dirty="0" smtClean="0"/>
              <a:t>► </a:t>
            </a:r>
            <a:r>
              <a:rPr lang="tr-TR" dirty="0"/>
              <a:t>“Delikanlı adam sigara içer</a:t>
            </a:r>
            <a:r>
              <a:rPr lang="tr-TR" dirty="0" smtClean="0"/>
              <a:t>.”</a:t>
            </a:r>
          </a:p>
          <a:p>
            <a:pPr marL="0" indent="0">
              <a:buNone/>
            </a:pPr>
            <a:r>
              <a:rPr lang="tr-TR" dirty="0" smtClean="0"/>
              <a:t>► </a:t>
            </a:r>
            <a:r>
              <a:rPr lang="tr-TR" dirty="0"/>
              <a:t>“Çok havalı!” </a:t>
            </a:r>
            <a:endParaRPr lang="tr-TR" dirty="0" smtClean="0"/>
          </a:p>
          <a:p>
            <a:pPr marL="0" indent="0">
              <a:buNone/>
            </a:pPr>
            <a:r>
              <a:rPr lang="tr-TR" dirty="0" smtClean="0"/>
              <a:t>► </a:t>
            </a:r>
            <a:r>
              <a:rPr lang="tr-TR" dirty="0"/>
              <a:t>“Babam hayatı boyunca içmiş, hepimizden sağlam. Bir şey olmaz, endişelenme!” Bu sözleri duyduğunuzda iki seçeneğiniz </a:t>
            </a:r>
            <a:r>
              <a:rPr lang="tr-TR" dirty="0" smtClean="0"/>
              <a:t>var:</a:t>
            </a:r>
          </a:p>
          <a:p>
            <a:pPr marL="0" indent="0">
              <a:buNone/>
            </a:pPr>
            <a:r>
              <a:rPr lang="tr-TR" dirty="0" smtClean="0"/>
              <a:t> </a:t>
            </a:r>
            <a:r>
              <a:rPr lang="tr-TR" dirty="0"/>
              <a:t>a) Hayır deyip sigarayla aranıza mesafe koymak </a:t>
            </a:r>
            <a:endParaRPr lang="tr-TR" dirty="0" smtClean="0"/>
          </a:p>
          <a:p>
            <a:pPr marL="0" indent="0">
              <a:buNone/>
            </a:pPr>
            <a:r>
              <a:rPr lang="tr-TR" dirty="0" smtClean="0"/>
              <a:t>b</a:t>
            </a:r>
            <a:r>
              <a:rPr lang="tr-TR" dirty="0"/>
              <a:t>) Evet deyip sigaranın kurbanı olmak. Seçim senin…</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390" y="2038350"/>
            <a:ext cx="3760470" cy="3810000"/>
          </a:xfrm>
          <a:prstGeom prst="rect">
            <a:avLst/>
          </a:prstGeom>
        </p:spPr>
      </p:pic>
    </p:spTree>
    <p:extLst>
      <p:ext uri="{BB962C8B-B14F-4D97-AF65-F5344CB8AC3E}">
        <p14:creationId xmlns:p14="http://schemas.microsoft.com/office/powerpoint/2010/main" val="1115990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190" y="160021"/>
            <a:ext cx="10755630" cy="6115050"/>
          </a:xfrm>
        </p:spPr>
      </p:pic>
    </p:spTree>
    <p:extLst>
      <p:ext uri="{BB962C8B-B14F-4D97-AF65-F5344CB8AC3E}">
        <p14:creationId xmlns:p14="http://schemas.microsoft.com/office/powerpoint/2010/main" val="3735729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SİGARAYA BAŞLAMAMAK VE BIRAKMAK İÇİN</a:t>
            </a:r>
            <a:endParaRPr lang="tr-TR" dirty="0"/>
          </a:p>
        </p:txBody>
      </p:sp>
      <p:sp>
        <p:nvSpPr>
          <p:cNvPr id="3" name="İçerik Yer Tutucusu 2"/>
          <p:cNvSpPr>
            <a:spLocks noGrp="1"/>
          </p:cNvSpPr>
          <p:nvPr>
            <p:ph idx="1"/>
          </p:nvPr>
        </p:nvSpPr>
        <p:spPr/>
        <p:txBody>
          <a:bodyPr>
            <a:normAutofit fontScale="92500" lnSpcReduction="10000"/>
          </a:bodyPr>
          <a:lstStyle/>
          <a:p>
            <a:pPr>
              <a:buFont typeface="Wingdings" panose="05000000000000000000" pitchFamily="2" charset="2"/>
              <a:buChar char="ü"/>
            </a:pPr>
            <a:r>
              <a:rPr lang="tr-TR" dirty="0"/>
              <a:t>Zorluklarla baş etme yöntemlerini öğren</a:t>
            </a:r>
            <a:r>
              <a:rPr lang="tr-TR" dirty="0" smtClean="0"/>
              <a:t>!</a:t>
            </a:r>
          </a:p>
          <a:p>
            <a:pPr>
              <a:buFont typeface="Wingdings" panose="05000000000000000000" pitchFamily="2" charset="2"/>
              <a:buChar char="ü"/>
            </a:pPr>
            <a:r>
              <a:rPr lang="tr-TR" dirty="0" smtClean="0"/>
              <a:t> </a:t>
            </a:r>
            <a:r>
              <a:rPr lang="tr-TR" dirty="0"/>
              <a:t>Kendini tanı</a:t>
            </a:r>
            <a:r>
              <a:rPr lang="tr-TR" dirty="0" smtClean="0"/>
              <a:t>!</a:t>
            </a:r>
          </a:p>
          <a:p>
            <a:pPr>
              <a:buFont typeface="Wingdings" panose="05000000000000000000" pitchFamily="2" charset="2"/>
              <a:buChar char="ü"/>
            </a:pPr>
            <a:r>
              <a:rPr lang="tr-TR" dirty="0" smtClean="0"/>
              <a:t> </a:t>
            </a:r>
            <a:r>
              <a:rPr lang="tr-TR" dirty="0"/>
              <a:t>Aklını kullan! </a:t>
            </a:r>
            <a:endParaRPr lang="tr-TR" dirty="0" smtClean="0"/>
          </a:p>
          <a:p>
            <a:pPr>
              <a:buFont typeface="Wingdings" panose="05000000000000000000" pitchFamily="2" charset="2"/>
              <a:buChar char="ü"/>
            </a:pPr>
            <a:r>
              <a:rPr lang="tr-TR" dirty="0" smtClean="0"/>
              <a:t>Spor </a:t>
            </a:r>
            <a:r>
              <a:rPr lang="tr-TR" dirty="0"/>
              <a:t>yap! </a:t>
            </a:r>
            <a:endParaRPr lang="tr-TR" dirty="0" smtClean="0"/>
          </a:p>
          <a:p>
            <a:pPr>
              <a:buFont typeface="Wingdings" panose="05000000000000000000" pitchFamily="2" charset="2"/>
              <a:buChar char="ü"/>
            </a:pPr>
            <a:r>
              <a:rPr lang="tr-TR" dirty="0" smtClean="0"/>
              <a:t>Sağlıklı </a:t>
            </a:r>
            <a:r>
              <a:rPr lang="tr-TR" dirty="0"/>
              <a:t>beslen</a:t>
            </a:r>
            <a:r>
              <a:rPr lang="tr-TR" dirty="0" smtClean="0"/>
              <a:t>!</a:t>
            </a:r>
          </a:p>
          <a:p>
            <a:pPr>
              <a:buFont typeface="Wingdings" panose="05000000000000000000" pitchFamily="2" charset="2"/>
              <a:buChar char="ü"/>
            </a:pPr>
            <a:r>
              <a:rPr lang="tr-TR" dirty="0" smtClean="0"/>
              <a:t> </a:t>
            </a:r>
            <a:r>
              <a:rPr lang="tr-TR" dirty="0"/>
              <a:t>“Hayır” demeyi bil</a:t>
            </a:r>
            <a:r>
              <a:rPr lang="tr-TR" dirty="0" smtClean="0"/>
              <a:t>!</a:t>
            </a:r>
          </a:p>
          <a:p>
            <a:pPr>
              <a:buFont typeface="Wingdings" panose="05000000000000000000" pitchFamily="2" charset="2"/>
              <a:buChar char="ü"/>
            </a:pPr>
            <a:r>
              <a:rPr lang="tr-TR" dirty="0" smtClean="0"/>
              <a:t> </a:t>
            </a:r>
            <a:r>
              <a:rPr lang="tr-TR" dirty="0"/>
              <a:t>Problemlerini çözmeye çalış! </a:t>
            </a:r>
            <a:endParaRPr lang="tr-TR" dirty="0" smtClean="0"/>
          </a:p>
          <a:p>
            <a:pPr>
              <a:buFont typeface="Wingdings" panose="05000000000000000000" pitchFamily="2" charset="2"/>
              <a:buChar char="ü"/>
            </a:pPr>
            <a:r>
              <a:rPr lang="tr-TR" dirty="0" smtClean="0"/>
              <a:t>Gerekirse </a:t>
            </a:r>
            <a:r>
              <a:rPr lang="tr-TR" dirty="0"/>
              <a:t>büyüklerinden yardım al</a:t>
            </a:r>
            <a:r>
              <a:rPr lang="tr-TR" dirty="0" smtClean="0"/>
              <a:t>!</a:t>
            </a:r>
          </a:p>
          <a:p>
            <a:pPr>
              <a:buFont typeface="Wingdings" panose="05000000000000000000" pitchFamily="2" charset="2"/>
              <a:buChar char="ü"/>
            </a:pPr>
            <a:r>
              <a:rPr lang="tr-TR" dirty="0" smtClean="0"/>
              <a:t> </a:t>
            </a:r>
            <a:r>
              <a:rPr lang="tr-TR" dirty="0"/>
              <a:t>“Sigara içmiyorum.” cümlesini gururla söyle! </a:t>
            </a:r>
            <a:endParaRPr lang="tr-TR" dirty="0" smtClean="0"/>
          </a:p>
          <a:p>
            <a:pPr>
              <a:buFont typeface="Wingdings" panose="05000000000000000000" pitchFamily="2" charset="2"/>
              <a:buChar char="ü"/>
            </a:pPr>
            <a:r>
              <a:rPr lang="tr-TR" dirty="0" smtClean="0"/>
              <a:t>Gideceğin </a:t>
            </a:r>
            <a:r>
              <a:rPr lang="tr-TR" dirty="0"/>
              <a:t>mekânları ve arkadaşlarını doğru seç!</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407" y="1737361"/>
            <a:ext cx="5411153" cy="4366260"/>
          </a:xfrm>
          <a:prstGeom prst="rect">
            <a:avLst/>
          </a:prstGeom>
        </p:spPr>
      </p:pic>
    </p:spTree>
    <p:extLst>
      <p:ext uri="{BB962C8B-B14F-4D97-AF65-F5344CB8AC3E}">
        <p14:creationId xmlns:p14="http://schemas.microsoft.com/office/powerpoint/2010/main" val="4156303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 y="160020"/>
            <a:ext cx="12009120" cy="5760720"/>
          </a:xfrm>
        </p:spPr>
      </p:pic>
    </p:spTree>
    <p:extLst>
      <p:ext uri="{BB962C8B-B14F-4D97-AF65-F5344CB8AC3E}">
        <p14:creationId xmlns:p14="http://schemas.microsoft.com/office/powerpoint/2010/main" val="3854766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8600" y="645584"/>
            <a:ext cx="10058400" cy="4023360"/>
          </a:xfrm>
        </p:spPr>
        <p:txBody>
          <a:bodyPr>
            <a:normAutofit/>
          </a:bodyPr>
          <a:lstStyle/>
          <a:p>
            <a:r>
              <a:rPr lang="tr-TR" sz="6600" dirty="0" smtClean="0"/>
              <a:t>DİNLEDİĞİNİZ İÇİN TEŞEKKÜR </a:t>
            </a:r>
            <a:r>
              <a:rPr lang="tr-TR" sz="6600" dirty="0" smtClean="0"/>
              <a:t>EDERİM </a:t>
            </a:r>
            <a:r>
              <a:rPr lang="tr-TR" sz="6600" dirty="0" smtClean="0">
                <a:sym typeface="Wingdings" panose="05000000000000000000" pitchFamily="2" charset="2"/>
              </a:rPr>
              <a:t>  </a:t>
            </a:r>
            <a:endParaRPr lang="tr-TR" sz="6600" dirty="0"/>
          </a:p>
        </p:txBody>
      </p:sp>
      <p:pic>
        <p:nvPicPr>
          <p:cNvPr id="2" name="Resim 1"/>
          <p:cNvPicPr>
            <a:picLocks noChangeAspect="1"/>
          </p:cNvPicPr>
          <p:nvPr/>
        </p:nvPicPr>
        <p:blipFill>
          <a:blip r:embed="rId2"/>
          <a:stretch>
            <a:fillRect/>
          </a:stretch>
        </p:blipFill>
        <p:spPr>
          <a:xfrm>
            <a:off x="7692390" y="217169"/>
            <a:ext cx="4499610" cy="6012181"/>
          </a:xfrm>
          <a:prstGeom prst="rect">
            <a:avLst/>
          </a:prstGeom>
        </p:spPr>
      </p:pic>
    </p:spTree>
    <p:extLst>
      <p:ext uri="{BB962C8B-B14F-4D97-AF65-F5344CB8AC3E}">
        <p14:creationId xmlns:p14="http://schemas.microsoft.com/office/powerpoint/2010/main" val="537834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365125"/>
            <a:ext cx="10256520" cy="1325563"/>
          </a:xfrm>
        </p:spPr>
        <p:txBody>
          <a:bodyPr/>
          <a:lstStyle/>
          <a:p>
            <a:r>
              <a:rPr lang="tr-TR" dirty="0"/>
              <a:t>NİKOTİN NEDİR? NE YAPAR?</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994183296"/>
              </p:ext>
            </p:extLst>
          </p:nvPr>
        </p:nvGraphicFramePr>
        <p:xfrm>
          <a:off x="677334" y="2160589"/>
          <a:ext cx="5334846"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2180" y="1930400"/>
            <a:ext cx="5543550" cy="3657600"/>
          </a:xfrm>
          <a:prstGeom prst="rect">
            <a:avLst/>
          </a:prstGeom>
        </p:spPr>
      </p:pic>
    </p:spTree>
    <p:extLst>
      <p:ext uri="{BB962C8B-B14F-4D97-AF65-F5344CB8AC3E}">
        <p14:creationId xmlns:p14="http://schemas.microsoft.com/office/powerpoint/2010/main" val="4205235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SİGARANIN İÇİNDE NELER VAR?</a:t>
            </a:r>
          </a:p>
        </p:txBody>
      </p:sp>
      <p:sp>
        <p:nvSpPr>
          <p:cNvPr id="3" name="İçerik Yer Tutucusu 2"/>
          <p:cNvSpPr>
            <a:spLocks noGrp="1"/>
          </p:cNvSpPr>
          <p:nvPr>
            <p:ph idx="1"/>
          </p:nvPr>
        </p:nvSpPr>
        <p:spPr>
          <a:xfrm>
            <a:off x="1097280" y="1845734"/>
            <a:ext cx="5726430" cy="4023360"/>
          </a:xfrm>
        </p:spPr>
        <p:txBody>
          <a:bodyPr>
            <a:normAutofit fontScale="70000" lnSpcReduction="20000"/>
          </a:bodyPr>
          <a:lstStyle/>
          <a:p>
            <a:pPr algn="just"/>
            <a:r>
              <a:rPr lang="tr-TR" dirty="0"/>
              <a:t>Sigaranın içinde sadece nikotin yok. 4.000 farklı zehir var! Evet, yanlış duymadınız, tam 4.000 çeşit zehirli madde var. Sigaranın içerisinde bulunan maddelerden bazıları nerelerde kullanılıyor biliyor musunuz? Araştırın, sonuçları gördüğünüzde çok şaşıracaksınız. Size bir ipucu: Bazıları boya çözücü ya da bildiğimiz zehir! İnsanlar bu kadar zehri niçin içiyor sizce? Nikotin onları bağımlı yaptığı için</a:t>
            </a:r>
            <a:r>
              <a:rPr lang="tr-TR" dirty="0" smtClean="0"/>
              <a:t>!</a:t>
            </a:r>
          </a:p>
          <a:p>
            <a:pPr>
              <a:buFont typeface="Wingdings" panose="05000000000000000000" pitchFamily="2" charset="2"/>
              <a:buChar char="ü"/>
            </a:pPr>
            <a:r>
              <a:rPr lang="tr-TR" dirty="0"/>
              <a:t>İşte bu zehirlerden bazıları: </a:t>
            </a:r>
            <a:endParaRPr lang="tr-TR" dirty="0" smtClean="0"/>
          </a:p>
          <a:p>
            <a:pPr>
              <a:buFont typeface="Wingdings" panose="05000000000000000000" pitchFamily="2" charset="2"/>
              <a:buChar char="ü"/>
            </a:pPr>
            <a:r>
              <a:rPr lang="tr-TR" dirty="0" smtClean="0"/>
              <a:t> </a:t>
            </a:r>
            <a:r>
              <a:rPr lang="tr-TR" dirty="0"/>
              <a:t>Aseton </a:t>
            </a:r>
            <a:endParaRPr lang="tr-TR" dirty="0" smtClean="0"/>
          </a:p>
          <a:p>
            <a:pPr>
              <a:buFont typeface="Wingdings" panose="05000000000000000000" pitchFamily="2" charset="2"/>
              <a:buChar char="ü"/>
            </a:pPr>
            <a:r>
              <a:rPr lang="tr-TR" dirty="0" smtClean="0"/>
              <a:t> </a:t>
            </a:r>
            <a:r>
              <a:rPr lang="tr-TR" dirty="0"/>
              <a:t>Amonyak </a:t>
            </a:r>
            <a:endParaRPr lang="tr-TR" dirty="0" smtClean="0"/>
          </a:p>
          <a:p>
            <a:pPr>
              <a:buFont typeface="Wingdings" panose="05000000000000000000" pitchFamily="2" charset="2"/>
              <a:buChar char="ü"/>
            </a:pPr>
            <a:r>
              <a:rPr lang="tr-TR" dirty="0" smtClean="0"/>
              <a:t> </a:t>
            </a:r>
            <a:r>
              <a:rPr lang="tr-TR" dirty="0"/>
              <a:t>Tiner </a:t>
            </a:r>
            <a:endParaRPr lang="tr-TR" dirty="0" smtClean="0"/>
          </a:p>
          <a:p>
            <a:pPr>
              <a:buFont typeface="Wingdings" panose="05000000000000000000" pitchFamily="2" charset="2"/>
              <a:buChar char="ü"/>
            </a:pPr>
            <a:r>
              <a:rPr lang="tr-TR" dirty="0" smtClean="0"/>
              <a:t>Katran </a:t>
            </a:r>
          </a:p>
          <a:p>
            <a:pPr>
              <a:buFont typeface="Wingdings" panose="05000000000000000000" pitchFamily="2" charset="2"/>
              <a:buChar char="ü"/>
            </a:pPr>
            <a:r>
              <a:rPr lang="tr-TR" dirty="0" smtClean="0"/>
              <a:t> </a:t>
            </a:r>
            <a:r>
              <a:rPr lang="tr-TR" dirty="0"/>
              <a:t>Kurşun </a:t>
            </a:r>
            <a:endParaRPr lang="tr-TR" dirty="0" smtClean="0"/>
          </a:p>
          <a:p>
            <a:pPr>
              <a:buFont typeface="Wingdings" panose="05000000000000000000" pitchFamily="2" charset="2"/>
              <a:buChar char="ü"/>
            </a:pPr>
            <a:r>
              <a:rPr lang="tr-TR" dirty="0" smtClean="0"/>
              <a:t> </a:t>
            </a:r>
            <a:r>
              <a:rPr lang="tr-TR" dirty="0"/>
              <a:t>Nikotin </a:t>
            </a:r>
            <a:endParaRPr lang="tr-TR" dirty="0" smtClean="0"/>
          </a:p>
          <a:p>
            <a:pPr>
              <a:buFont typeface="Wingdings" panose="05000000000000000000" pitchFamily="2" charset="2"/>
              <a:buChar char="ü"/>
            </a:pPr>
            <a:r>
              <a:rPr lang="tr-TR" dirty="0" smtClean="0"/>
              <a:t> </a:t>
            </a:r>
            <a:r>
              <a:rPr lang="tr-TR" dirty="0" err="1"/>
              <a:t>Karbonmonoksit</a:t>
            </a:r>
            <a:r>
              <a:rPr lang="tr-TR" dirty="0"/>
              <a:t> </a:t>
            </a:r>
          </a:p>
          <a:p>
            <a:pPr>
              <a:buFont typeface="Wingdings" panose="05000000000000000000" pitchFamily="2" charset="2"/>
              <a:buChar char="ü"/>
            </a:pPr>
            <a:r>
              <a:rPr lang="tr-TR" dirty="0" smtClean="0"/>
              <a:t>Naftalin</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3730" y="1565910"/>
            <a:ext cx="4954270" cy="4395470"/>
          </a:xfrm>
          <a:prstGeom prst="rect">
            <a:avLst/>
          </a:prstGeom>
        </p:spPr>
      </p:pic>
    </p:spTree>
    <p:extLst>
      <p:ext uri="{BB962C8B-B14F-4D97-AF65-F5344CB8AC3E}">
        <p14:creationId xmlns:p14="http://schemas.microsoft.com/office/powerpoint/2010/main" val="2168284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SİGARAYA NASIL BAĞIMLI OLUNUR?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055265771"/>
              </p:ext>
            </p:extLst>
          </p:nvPr>
        </p:nvGraphicFramePr>
        <p:xfrm>
          <a:off x="1097280" y="1737360"/>
          <a:ext cx="5292090" cy="4869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7997" y="2086401"/>
            <a:ext cx="5003483" cy="3822909"/>
          </a:xfrm>
          <a:prstGeom prst="rect">
            <a:avLst/>
          </a:prstGeom>
        </p:spPr>
      </p:pic>
    </p:spTree>
    <p:extLst>
      <p:ext uri="{BB962C8B-B14F-4D97-AF65-F5344CB8AC3E}">
        <p14:creationId xmlns:p14="http://schemas.microsoft.com/office/powerpoint/2010/main" val="1827028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it-IT" dirty="0"/>
              <a:t>PASİF İÇİCİ Mİ? O DA NE?</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985539511"/>
              </p:ext>
            </p:extLst>
          </p:nvPr>
        </p:nvGraphicFramePr>
        <p:xfrm>
          <a:off x="1097280" y="1845734"/>
          <a:ext cx="5246370" cy="4395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1777" y="2059094"/>
            <a:ext cx="5343525" cy="3810000"/>
          </a:xfrm>
          <a:prstGeom prst="rect">
            <a:avLst/>
          </a:prstGeom>
        </p:spPr>
      </p:pic>
    </p:spTree>
    <p:extLst>
      <p:ext uri="{BB962C8B-B14F-4D97-AF65-F5344CB8AC3E}">
        <p14:creationId xmlns:p14="http://schemas.microsoft.com/office/powerpoint/2010/main" val="2550434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SİGARA İÇEN BİR KİŞİYE NELER OLUR? </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029390554"/>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23960" y="1845734"/>
            <a:ext cx="3131820" cy="4377690"/>
          </a:xfrm>
          <a:prstGeom prst="rect">
            <a:avLst/>
          </a:prstGeom>
        </p:spPr>
      </p:pic>
    </p:spTree>
    <p:extLst>
      <p:ext uri="{BB962C8B-B14F-4D97-AF65-F5344CB8AC3E}">
        <p14:creationId xmlns:p14="http://schemas.microsoft.com/office/powerpoint/2010/main" val="771467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a:t>
            </a:r>
            <a:r>
              <a:rPr lang="tr-TR" dirty="0" smtClean="0"/>
              <a:t>igarayı </a:t>
            </a:r>
            <a:r>
              <a:rPr lang="tr-TR" dirty="0"/>
              <a:t>içer içmez hemen olabilecekler şunlar:</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848529064"/>
              </p:ext>
            </p:extLst>
          </p:nvPr>
        </p:nvGraphicFramePr>
        <p:xfrm>
          <a:off x="434340" y="1845734"/>
          <a:ext cx="585216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5180" y="1649730"/>
            <a:ext cx="3806190" cy="3310890"/>
          </a:xfrm>
          <a:prstGeom prst="rect">
            <a:avLst/>
          </a:prstGeom>
        </p:spPr>
      </p:pic>
    </p:spTree>
    <p:extLst>
      <p:ext uri="{BB962C8B-B14F-4D97-AF65-F5344CB8AC3E}">
        <p14:creationId xmlns:p14="http://schemas.microsoft.com/office/powerpoint/2010/main" val="326067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1806892"/>
            <a:ext cx="9852660" cy="3633788"/>
          </a:xfrm>
          <a:prstGeom prst="rect">
            <a:avLst/>
          </a:prstGeom>
        </p:spPr>
      </p:pic>
    </p:spTree>
    <p:extLst>
      <p:ext uri="{BB962C8B-B14F-4D97-AF65-F5344CB8AC3E}">
        <p14:creationId xmlns:p14="http://schemas.microsoft.com/office/powerpoint/2010/main" val="351789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8784" y="3931920"/>
            <a:ext cx="3880485" cy="2348865"/>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90" y="335280"/>
            <a:ext cx="2891790" cy="2983230"/>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4809" y="424815"/>
            <a:ext cx="4023361" cy="2893695"/>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9500" y="3704272"/>
            <a:ext cx="3806190" cy="2767965"/>
          </a:xfrm>
          <a:prstGeom prst="rect">
            <a:avLst/>
          </a:prstGeom>
        </p:spPr>
      </p:pic>
    </p:spTree>
    <p:extLst>
      <p:ext uri="{BB962C8B-B14F-4D97-AF65-F5344CB8AC3E}">
        <p14:creationId xmlns:p14="http://schemas.microsoft.com/office/powerpoint/2010/main" val="1195805365"/>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327</TotalTime>
  <Words>827</Words>
  <Application>Microsoft Office PowerPoint</Application>
  <PresentationFormat>Geniş ekran</PresentationFormat>
  <Paragraphs>82</Paragraphs>
  <Slides>16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Calibri</vt:lpstr>
      <vt:lpstr>Calibri Light</vt:lpstr>
      <vt:lpstr>Wingdings</vt:lpstr>
      <vt:lpstr>Geçmişe bakış</vt:lpstr>
      <vt:lpstr>TÜTÜN BAĞIMLILIĞI                                        ASLIHAN ERDİÇ                                                                                                                           TBM YEŞİLAY</vt:lpstr>
      <vt:lpstr>NİKOTİN NEDİR? NE YAPAR?</vt:lpstr>
      <vt:lpstr>SİGARANIN İÇİNDE NELER VAR?</vt:lpstr>
      <vt:lpstr>SİGARAYA NASIL BAĞIMLI OLUNUR?</vt:lpstr>
      <vt:lpstr>PASİF İÇİCİ Mİ? O DA NE?</vt:lpstr>
      <vt:lpstr>SİGARA İÇEN BİR KİŞİYE NELER OLUR? </vt:lpstr>
      <vt:lpstr>Sigarayı içer içmez hemen olabilecekler şunlar:</vt:lpstr>
      <vt:lpstr>PowerPoint Sunusu</vt:lpstr>
      <vt:lpstr>PowerPoint Sunusu</vt:lpstr>
      <vt:lpstr>Bir de sigaranın tetiklediği hastalıklar var:</vt:lpstr>
      <vt:lpstr>Örneğin sigara içenlerde içmeyenlere oranla;</vt:lpstr>
      <vt:lpstr>BU SÖZLER SİZE TANIDIK GELİYOR MU?</vt:lpstr>
      <vt:lpstr>PowerPoint Sunusu</vt:lpstr>
      <vt:lpstr>SİGARAYA BAŞLAMAMAK VE BIRAKMAK İÇİN</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TÜTÜN BAĞIMLILIĞI</dc:title>
  <dc:creator>Win10</dc:creator>
  <cp:lastModifiedBy>Win10</cp:lastModifiedBy>
  <cp:revision>11</cp:revision>
  <dcterms:created xsi:type="dcterms:W3CDTF">2019-12-26T06:49:50Z</dcterms:created>
  <dcterms:modified xsi:type="dcterms:W3CDTF">2019-12-31T10:07:56Z</dcterms:modified>
</cp:coreProperties>
</file>