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5" r:id="rId5"/>
    <p:sldId id="276" r:id="rId6"/>
    <p:sldId id="280" r:id="rId7"/>
    <p:sldId id="264" r:id="rId8"/>
    <p:sldId id="263" r:id="rId9"/>
    <p:sldId id="262" r:id="rId10"/>
    <p:sldId id="261" r:id="rId11"/>
    <p:sldId id="259" r:id="rId12"/>
    <p:sldId id="260" r:id="rId13"/>
    <p:sldId id="268" r:id="rId14"/>
    <p:sldId id="281" r:id="rId15"/>
    <p:sldId id="267" r:id="rId16"/>
    <p:sldId id="271" r:id="rId17"/>
    <p:sldId id="258" r:id="rId18"/>
    <p:sldId id="269" r:id="rId19"/>
    <p:sldId id="272" r:id="rId20"/>
    <p:sldId id="275" r:id="rId21"/>
    <p:sldId id="270" r:id="rId22"/>
    <p:sldId id="274" r:id="rId23"/>
    <p:sldId id="279" r:id="rId24"/>
    <p:sldId id="278" r:id="rId25"/>
    <p:sldId id="277" r:id="rId2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3B6B-1365-4231-B6FB-850A7C4380DE}" type="datetimeFigureOut">
              <a:rPr lang="tr-TR" smtClean="0"/>
              <a:t>19.10.2020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91B79-687A-47EB-9940-D35C4E72EC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14115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3B6B-1365-4231-B6FB-850A7C4380DE}" type="datetimeFigureOut">
              <a:rPr lang="tr-TR" smtClean="0"/>
              <a:t>19.10.2020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91B79-687A-47EB-9940-D35C4E72EC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8303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3B6B-1365-4231-B6FB-850A7C4380DE}" type="datetimeFigureOut">
              <a:rPr lang="tr-TR" smtClean="0"/>
              <a:t>19.10.2020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91B79-687A-47EB-9940-D35C4E72EC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2017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3B6B-1365-4231-B6FB-850A7C4380DE}" type="datetimeFigureOut">
              <a:rPr lang="tr-TR" smtClean="0"/>
              <a:t>19.10.2020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91B79-687A-47EB-9940-D35C4E72EC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73357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3B6B-1365-4231-B6FB-850A7C4380DE}" type="datetimeFigureOut">
              <a:rPr lang="tr-TR" smtClean="0"/>
              <a:t>19.10.2020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91B79-687A-47EB-9940-D35C4E72EC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9014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3B6B-1365-4231-B6FB-850A7C4380DE}" type="datetimeFigureOut">
              <a:rPr lang="tr-TR" smtClean="0"/>
              <a:t>19.10.2020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91B79-687A-47EB-9940-D35C4E72EC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0779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3B6B-1365-4231-B6FB-850A7C4380DE}" type="datetimeFigureOut">
              <a:rPr lang="tr-TR" smtClean="0"/>
              <a:t>19.10.2020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91B79-687A-47EB-9940-D35C4E72EC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9970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3B6B-1365-4231-B6FB-850A7C4380DE}" type="datetimeFigureOut">
              <a:rPr lang="tr-TR" smtClean="0"/>
              <a:t>19.10.2020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91B79-687A-47EB-9940-D35C4E72EC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4675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3B6B-1365-4231-B6FB-850A7C4380DE}" type="datetimeFigureOut">
              <a:rPr lang="tr-TR" smtClean="0"/>
              <a:t>19.10.2020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91B79-687A-47EB-9940-D35C4E72EC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7295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3B6B-1365-4231-B6FB-850A7C4380DE}" type="datetimeFigureOut">
              <a:rPr lang="tr-TR" smtClean="0"/>
              <a:t>19.10.2020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91B79-687A-47EB-9940-D35C4E72EC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54367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53B6B-1365-4231-B6FB-850A7C4380DE}" type="datetimeFigureOut">
              <a:rPr lang="tr-TR" smtClean="0"/>
              <a:t>19.10.2020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91B79-687A-47EB-9940-D35C4E72EC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3979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53B6B-1365-4231-B6FB-850A7C4380DE}" type="datetimeFigureOut">
              <a:rPr lang="tr-TR" smtClean="0"/>
              <a:t>19.10.2020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91B79-687A-47EB-9940-D35C4E72ECC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1883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497671" y="882869"/>
            <a:ext cx="5745473" cy="5083995"/>
          </a:xfrm>
        </p:spPr>
        <p:txBody>
          <a:bodyPr>
            <a:normAutofit/>
          </a:bodyPr>
          <a:lstStyle/>
          <a:p>
            <a:r>
              <a:rPr lang="tr-TR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OKULUMUZ VE KURALLARIMIZ</a:t>
            </a:r>
            <a:br>
              <a:rPr lang="tr-TR" b="1" dirty="0" smtClean="0">
                <a:solidFill>
                  <a:srgbClr val="FF0000"/>
                </a:solidFill>
                <a:latin typeface="Algerian" panose="04020705040A02060702" pitchFamily="82" charset="0"/>
              </a:rPr>
            </a:br>
            <a:r>
              <a:rPr lang="tr-TR" b="1" dirty="0" smtClean="0">
                <a:solidFill>
                  <a:srgbClr val="0070C0"/>
                </a:solidFill>
                <a:latin typeface="Algerian" panose="04020705040A02060702" pitchFamily="82" charset="0"/>
              </a:rPr>
              <a:t>ÇIRTIMAN ORTAOKULU </a:t>
            </a:r>
            <a:r>
              <a:rPr lang="tr-TR" b="1" dirty="0" smtClean="0">
                <a:solidFill>
                  <a:srgbClr val="0070C0"/>
                </a:solidFill>
                <a:latin typeface="Algerian" panose="04020705040A02060702" pitchFamily="82" charset="0"/>
                <a:sym typeface="Wingdings" panose="05000000000000000000" pitchFamily="2" charset="2"/>
              </a:rPr>
              <a:t></a:t>
            </a:r>
            <a:endParaRPr lang="tr-TR" b="1" dirty="0">
              <a:solidFill>
                <a:srgbClr val="0070C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algn="r"/>
            <a:r>
              <a:rPr lang="tr-TR" dirty="0" smtClean="0"/>
              <a:t>HAZIRLAYAN : ASLIHAN METİN</a:t>
            </a:r>
          </a:p>
          <a:p>
            <a:pPr algn="r"/>
            <a:r>
              <a:rPr lang="tr-TR" dirty="0" smtClean="0"/>
              <a:t>                                  OKUL PSİKOLOJİK DANIŞMANI</a:t>
            </a:r>
          </a:p>
        </p:txBody>
      </p:sp>
      <p:pic>
        <p:nvPicPr>
          <p:cNvPr id="1028" name="Picture 4" descr="Çok Kolay Okul Resmi Çizimi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145" y="1"/>
            <a:ext cx="594885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1779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723837"/>
          </a:xfrm>
        </p:spPr>
        <p:txBody>
          <a:bodyPr/>
          <a:lstStyle/>
          <a:p>
            <a:r>
              <a:rPr lang="tr-TR" dirty="0" smtClean="0"/>
              <a:t>Sınıfı temiz tutmalıyız.</a:t>
            </a:r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r>
              <a:rPr lang="tr-TR" dirty="0" smtClean="0"/>
              <a:t>Tuvaletleri temiz kullanmalıyız.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2620" y="1"/>
            <a:ext cx="2727435" cy="3452648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3687543"/>
            <a:ext cx="4293477" cy="2902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933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İşimiz bitince muslukları kapatmalıyız.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979" y="2254469"/>
            <a:ext cx="5659821" cy="367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4363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5909441" cy="4351338"/>
          </a:xfrm>
        </p:spPr>
        <p:txBody>
          <a:bodyPr/>
          <a:lstStyle/>
          <a:p>
            <a:r>
              <a:rPr lang="tr-TR" dirty="0" smtClean="0"/>
              <a:t>Okula gelirken hijyen kurallarına dikkat etmeliyiz ve okula uygun şekilde giyinmeliyiz.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5358" y="189186"/>
            <a:ext cx="5080765" cy="6155449"/>
          </a:xfrm>
          <a:prstGeom prst="rect">
            <a:avLst/>
          </a:prstGeom>
        </p:spPr>
      </p:pic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9355" y="3499944"/>
            <a:ext cx="3346231" cy="313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520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5609897" cy="4351338"/>
          </a:xfrm>
        </p:spPr>
        <p:txBody>
          <a:bodyPr/>
          <a:lstStyle/>
          <a:p>
            <a:r>
              <a:rPr lang="tr-TR" dirty="0" smtClean="0"/>
              <a:t>Koridorda koşmamalıyız. Eğer oyun oynayacaksak okul bahçesine çıkmalıyız.</a:t>
            </a:r>
          </a:p>
          <a:p>
            <a:endParaRPr lang="tr-TR" dirty="0"/>
          </a:p>
          <a:p>
            <a:endParaRPr lang="tr-TR" dirty="0" smtClean="0"/>
          </a:p>
          <a:p>
            <a:r>
              <a:rPr lang="tr-TR" dirty="0" smtClean="0"/>
              <a:t>Okul araç  gereçlerine zarar vermemeliyiz.</a:t>
            </a:r>
            <a:endParaRPr lang="tr-TR" dirty="0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7583" y="4001294"/>
            <a:ext cx="3630914" cy="2856706"/>
          </a:xfrm>
          <a:prstGeom prst="rect">
            <a:avLst/>
          </a:prstGeom>
        </p:spPr>
      </p:pic>
      <p:pic>
        <p:nvPicPr>
          <p:cNvPr id="10242" name="Picture 2" descr="En Eğlenceli Okul Kurallar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680" y="273433"/>
            <a:ext cx="4876800" cy="360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898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935984"/>
            <a:ext cx="5862145" cy="4351338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Okul  binası içerisinde bağırmadan konuşmalıyız.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3386" y="1303281"/>
            <a:ext cx="3810000" cy="4529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038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5294586" cy="4351338"/>
          </a:xfrm>
        </p:spPr>
        <p:txBody>
          <a:bodyPr/>
          <a:lstStyle/>
          <a:p>
            <a:r>
              <a:rPr lang="tr-TR" dirty="0" smtClean="0"/>
              <a:t>Ödevlerimizi ve bize verilen görevleri zamanında yapmalıyız.</a:t>
            </a:r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r>
              <a:rPr lang="tr-TR" dirty="0" smtClean="0"/>
              <a:t>Arkadaşlarımın eşyalarını ondan izin isteyerek almalıyız.</a:t>
            </a:r>
            <a:endParaRPr lang="tr-TR" dirty="0"/>
          </a:p>
        </p:txBody>
      </p:sp>
      <p:pic>
        <p:nvPicPr>
          <p:cNvPr id="8194" name="Picture 2" descr="Çizgi Karakter Öğrenci Png Resimler-5 | Nisan Forum Flatcast Radyo Destek  Paylaşım Site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785" y="129902"/>
            <a:ext cx="3029059" cy="314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2497" y="3279228"/>
            <a:ext cx="4068762" cy="3505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393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5420710" cy="4351338"/>
          </a:xfrm>
        </p:spPr>
        <p:txBody>
          <a:bodyPr/>
          <a:lstStyle/>
          <a:p>
            <a:r>
              <a:rPr lang="tr-TR" dirty="0" smtClean="0"/>
              <a:t>Okulda olduğumuz sürece okul bahçesinden dışarı çıkmamalıyız.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8910" y="974834"/>
            <a:ext cx="5039710" cy="5202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6165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5136931" cy="4351338"/>
          </a:xfrm>
        </p:spPr>
        <p:txBody>
          <a:bodyPr/>
          <a:lstStyle/>
          <a:p>
            <a:r>
              <a:rPr lang="tr-TR" dirty="0" smtClean="0"/>
              <a:t>Arkadaşlarımıza karşı hoşgörülü olalım.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3145" y="1661729"/>
            <a:ext cx="4876800" cy="451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6795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5641428" cy="4351338"/>
          </a:xfrm>
        </p:spPr>
        <p:txBody>
          <a:bodyPr/>
          <a:lstStyle/>
          <a:p>
            <a:r>
              <a:rPr lang="tr-TR" dirty="0" smtClean="0"/>
              <a:t>Arkadaşlarımız ile alay etmemeliyiz.</a:t>
            </a:r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r>
              <a:rPr lang="tr-TR" dirty="0" smtClean="0"/>
              <a:t>Arkadaşlarımızı sürekli şikayet etmemeliyiz. Onlarla iyi anlaşmalıyız.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6460" y="622080"/>
            <a:ext cx="3399401" cy="262561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8997" y="3799491"/>
            <a:ext cx="4313182" cy="305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0830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Okula maskemizi takarak gelmeliyiz.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331" y="2488489"/>
            <a:ext cx="4524375" cy="345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087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  <a:latin typeface="+mn-lt"/>
              </a:rPr>
              <a:t>5. Sınıf Olmak ..??</a:t>
            </a:r>
            <a:endParaRPr lang="tr-TR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7124" y="1481959"/>
            <a:ext cx="10515600" cy="5625170"/>
          </a:xfrm>
        </p:spPr>
        <p:txBody>
          <a:bodyPr>
            <a:normAutofit/>
          </a:bodyPr>
          <a:lstStyle/>
          <a:p>
            <a:r>
              <a:rPr lang="tr-TR" sz="3600" dirty="0" smtClean="0">
                <a:solidFill>
                  <a:srgbClr val="0070C0"/>
                </a:solidFill>
              </a:rPr>
              <a:t>Yeni okul</a:t>
            </a:r>
          </a:p>
          <a:p>
            <a:r>
              <a:rPr lang="tr-TR" sz="3600" dirty="0" smtClean="0">
                <a:solidFill>
                  <a:srgbClr val="0070C0"/>
                </a:solidFill>
              </a:rPr>
              <a:t>Yeni arkadaşlar</a:t>
            </a:r>
          </a:p>
          <a:p>
            <a:r>
              <a:rPr lang="tr-TR" sz="3600" dirty="0" smtClean="0">
                <a:solidFill>
                  <a:srgbClr val="0070C0"/>
                </a:solidFill>
              </a:rPr>
              <a:t>Yeni öğretmenler</a:t>
            </a:r>
          </a:p>
          <a:p>
            <a:r>
              <a:rPr lang="tr-TR" sz="3600" dirty="0" smtClean="0">
                <a:solidFill>
                  <a:srgbClr val="0070C0"/>
                </a:solidFill>
              </a:rPr>
              <a:t>Yeni dersler</a:t>
            </a:r>
          </a:p>
          <a:p>
            <a:r>
              <a:rPr lang="tr-TR" sz="3600" dirty="0" smtClean="0">
                <a:solidFill>
                  <a:srgbClr val="0070C0"/>
                </a:solidFill>
              </a:rPr>
              <a:t>Yeni kurallar </a:t>
            </a:r>
          </a:p>
          <a:p>
            <a:endParaRPr lang="tr-TR" sz="3600" dirty="0">
              <a:solidFill>
                <a:srgbClr val="0070C0"/>
              </a:solidFill>
            </a:endParaRPr>
          </a:p>
        </p:txBody>
      </p:sp>
      <p:pic>
        <p:nvPicPr>
          <p:cNvPr id="5" name="Picture 2" descr="OKUL KURALLARI - Han İlkokul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872" y="1371600"/>
            <a:ext cx="5740728" cy="4004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3139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Sosyal mesafemizi koruyalım.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8638" y="0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2364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5909441" cy="4351338"/>
          </a:xfrm>
        </p:spPr>
        <p:txBody>
          <a:bodyPr/>
          <a:lstStyle/>
          <a:p>
            <a:r>
              <a:rPr lang="tr-TR" dirty="0" err="1" smtClean="0"/>
              <a:t>Pandemi</a:t>
            </a:r>
            <a:r>
              <a:rPr lang="tr-TR" dirty="0" smtClean="0"/>
              <a:t> döneminde temassız oyunlar oynamalıyız.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555668"/>
            <a:ext cx="575441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3782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Arkadaşlarımızla uzaktan selamlaşmalıyız, onlara dokunmamalıyız.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5091" y="2605211"/>
            <a:ext cx="6317148" cy="370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5462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4137" y="110359"/>
            <a:ext cx="11540359" cy="6432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7739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310" y="173421"/>
            <a:ext cx="11761076" cy="649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2412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6600" dirty="0" smtClean="0">
                <a:solidFill>
                  <a:srgbClr val="FF00FF"/>
                </a:solidFill>
              </a:rPr>
              <a:t>DİNLEDİĞİNİZ İÇİN TEŞEKKÜR EDERİM </a:t>
            </a:r>
            <a:r>
              <a:rPr lang="tr-TR" sz="6600" dirty="0" smtClean="0">
                <a:solidFill>
                  <a:srgbClr val="FF00FF"/>
                </a:solidFill>
                <a:sym typeface="Wingdings" panose="05000000000000000000" pitchFamily="2" charset="2"/>
              </a:rPr>
              <a:t></a:t>
            </a:r>
            <a:endParaRPr lang="tr-TR" sz="6600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594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17028" y="544512"/>
            <a:ext cx="10515600" cy="1325563"/>
          </a:xfrm>
        </p:spPr>
        <p:txBody>
          <a:bodyPr/>
          <a:lstStyle/>
          <a:p>
            <a:r>
              <a:rPr lang="tr-TR" b="1" dirty="0" smtClean="0">
                <a:solidFill>
                  <a:srgbClr val="00B050"/>
                </a:solidFill>
              </a:rPr>
              <a:t>Okulumuzu Tanıyalım </a:t>
            </a:r>
            <a:r>
              <a:rPr lang="tr-TR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endParaRPr lang="tr-TR" b="1" dirty="0">
              <a:solidFill>
                <a:srgbClr val="00B05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11165" y="1870075"/>
            <a:ext cx="397028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GİRİŞ KAT                                    </a:t>
            </a:r>
          </a:p>
          <a:p>
            <a:r>
              <a:rPr lang="tr-TR" dirty="0" smtClean="0"/>
              <a:t>Öğrenci tuvaleti                     </a:t>
            </a:r>
          </a:p>
          <a:p>
            <a:r>
              <a:rPr lang="tr-TR" dirty="0" smtClean="0"/>
              <a:t>Sınıflar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BODRUM KAT</a:t>
            </a:r>
          </a:p>
          <a:p>
            <a:r>
              <a:rPr lang="tr-TR" dirty="0" smtClean="0"/>
              <a:t>Kantin</a:t>
            </a:r>
          </a:p>
          <a:p>
            <a:r>
              <a:rPr lang="tr-TR" dirty="0" smtClean="0"/>
              <a:t>Spor salonu </a:t>
            </a:r>
          </a:p>
          <a:p>
            <a:r>
              <a:rPr lang="tr-TR" dirty="0" smtClean="0"/>
              <a:t>Laboratuvar</a:t>
            </a:r>
          </a:p>
          <a:p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endParaRPr lang="tr-TR" dirty="0" smtClean="0"/>
          </a:p>
        </p:txBody>
      </p:sp>
      <p:pic>
        <p:nvPicPr>
          <p:cNvPr id="3078" name="Picture 6" descr="Öğretmenlerin Liderliğinde Yönetilen Bir Okul Mümkün Mü? - eğitimpedia |  bağımsız eğitim platform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982" y="1671146"/>
            <a:ext cx="6076950" cy="443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733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882869"/>
            <a:ext cx="10515600" cy="52940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1.KAT</a:t>
            </a:r>
          </a:p>
          <a:p>
            <a:r>
              <a:rPr lang="tr-TR" dirty="0" smtClean="0"/>
              <a:t>Okul müdürü odası</a:t>
            </a:r>
          </a:p>
          <a:p>
            <a:r>
              <a:rPr lang="tr-TR" dirty="0" smtClean="0"/>
              <a:t>Okul müdür yardımcısı odası</a:t>
            </a:r>
          </a:p>
          <a:p>
            <a:r>
              <a:rPr lang="tr-TR" dirty="0" smtClean="0"/>
              <a:t>Sınıflar</a:t>
            </a:r>
          </a:p>
          <a:p>
            <a:r>
              <a:rPr lang="tr-TR" dirty="0" smtClean="0"/>
              <a:t>Tuvaletler</a:t>
            </a:r>
          </a:p>
          <a:p>
            <a:pPr marL="0" indent="0">
              <a:buNone/>
            </a:pPr>
            <a:r>
              <a:rPr lang="tr-TR" dirty="0" smtClean="0">
                <a:solidFill>
                  <a:srgbClr val="FF0000"/>
                </a:solidFill>
              </a:rPr>
              <a:t>2.KAT</a:t>
            </a:r>
          </a:p>
          <a:p>
            <a:r>
              <a:rPr lang="tr-TR" dirty="0" smtClean="0"/>
              <a:t>Öğretmenler odası</a:t>
            </a:r>
          </a:p>
          <a:p>
            <a:r>
              <a:rPr lang="tr-TR" dirty="0" smtClean="0"/>
              <a:t>Rehberlik servisi </a:t>
            </a:r>
          </a:p>
          <a:p>
            <a:r>
              <a:rPr lang="tr-TR" dirty="0" smtClean="0"/>
              <a:t>Sınıflar</a:t>
            </a:r>
            <a:endParaRPr lang="tr-TR" dirty="0"/>
          </a:p>
        </p:txBody>
      </p:sp>
      <p:pic>
        <p:nvPicPr>
          <p:cNvPr id="4098" name="Picture 2" descr="Öğretmen Eğitimi, öğretim, öğretim, çizgi film, çiçek png | PNGW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175" y="738105"/>
            <a:ext cx="3291817" cy="3487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4543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>
                <a:solidFill>
                  <a:srgbClr val="FF0000"/>
                </a:solidFill>
              </a:rPr>
              <a:t>Kimden yardım isteyebiliriz?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5972503" cy="4351338"/>
          </a:xfrm>
        </p:spPr>
        <p:txBody>
          <a:bodyPr/>
          <a:lstStyle/>
          <a:p>
            <a:r>
              <a:rPr lang="tr-TR" dirty="0" smtClean="0"/>
              <a:t>Nöbetçi öğretmenler</a:t>
            </a:r>
          </a:p>
          <a:p>
            <a:r>
              <a:rPr lang="tr-TR" dirty="0" smtClean="0"/>
              <a:t>Sınıf rehber öğretmeni</a:t>
            </a:r>
          </a:p>
          <a:p>
            <a:r>
              <a:rPr lang="tr-TR" dirty="0" smtClean="0"/>
              <a:t>Rehberlik servisi</a:t>
            </a:r>
          </a:p>
          <a:p>
            <a:r>
              <a:rPr lang="tr-TR" dirty="0" smtClean="0"/>
              <a:t>Okul müdür yardımcısı</a:t>
            </a:r>
          </a:p>
          <a:p>
            <a:r>
              <a:rPr lang="tr-TR" dirty="0" smtClean="0"/>
              <a:t>Okul müdürü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4911" y="229631"/>
            <a:ext cx="2554014" cy="3405352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9240" y="2004055"/>
            <a:ext cx="2935671" cy="326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400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Okul kuralları neden gereklidir??</a:t>
            </a:r>
            <a:endParaRPr lang="tr-TR" b="1" dirty="0">
              <a:solidFill>
                <a:srgbClr val="FF0000"/>
              </a:solidFill>
            </a:endParaRPr>
          </a:p>
        </p:txBody>
      </p:sp>
      <p:pic>
        <p:nvPicPr>
          <p:cNvPr id="8" name="İçerik Yer Tutucusu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1863" y="1690688"/>
            <a:ext cx="782641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277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 smtClean="0">
                <a:solidFill>
                  <a:srgbClr val="FF0000"/>
                </a:solidFill>
                <a:latin typeface="+mn-lt"/>
              </a:rPr>
              <a:t>OKUL KURALLARIMIZ </a:t>
            </a:r>
            <a:endParaRPr lang="tr-TR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AutoShape 10" descr="Okula Geç Kalırsanız Kullanabileceğiniz 9 Bahane - onedio.com"/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tr-TR" dirty="0" smtClean="0"/>
              <a:t>Okula zamanında gelmeliyiz. </a:t>
            </a:r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r>
              <a:rPr lang="tr-TR" dirty="0" smtClean="0"/>
              <a:t>Sabah ders başlamadan önce bahçede sıra olmalıyız. </a:t>
            </a:r>
            <a:endParaRPr lang="tr-TR" dirty="0"/>
          </a:p>
        </p:txBody>
      </p:sp>
      <p:sp>
        <p:nvSpPr>
          <p:cNvPr id="9" name="AutoShape 12" descr="Okula Geç Kalırsanız Kullanabileceğiniz 9 Bahane - onedio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" name="AutoShape 14" descr="Okula Geç Kalırsanız Kullanabileceğiniz 9 Bahane - onedio.co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2" name="AutoShape 16" descr="İşçinin mesaiye sürekli olarak geç gelmesi Fesih Sebebi midir ? – İş ve  İşçi Davaları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3" name="Resim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430" y="1705769"/>
            <a:ext cx="3144729" cy="2803169"/>
          </a:xfrm>
          <a:prstGeom prst="rect">
            <a:avLst/>
          </a:prstGeom>
        </p:spPr>
      </p:pic>
      <p:pic>
        <p:nvPicPr>
          <p:cNvPr id="15" name="Resim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159" y="3731994"/>
            <a:ext cx="2921526" cy="2444969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6399" y="1126277"/>
            <a:ext cx="2699844" cy="231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215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06669" y="945931"/>
            <a:ext cx="7060324" cy="5278329"/>
          </a:xfrm>
        </p:spPr>
        <p:txBody>
          <a:bodyPr/>
          <a:lstStyle/>
          <a:p>
            <a:r>
              <a:rPr lang="tr-TR" dirty="0" smtClean="0"/>
              <a:t>Sırada bize hitap eden öğretmenimizi sessiz bir şekilde dinlemeliyiz.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Ders zili çalınca sıramızda sessiz bir şekilde öğretmenimizi beklemeliyiz.</a:t>
            </a:r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r>
              <a:rPr lang="tr-TR" dirty="0" smtClean="0"/>
              <a:t>Derse parmak kaldırarak söz almalıyız.</a:t>
            </a:r>
          </a:p>
          <a:p>
            <a:endParaRPr lang="tr-TR" dirty="0"/>
          </a:p>
        </p:txBody>
      </p:sp>
      <p:pic>
        <p:nvPicPr>
          <p:cNvPr id="6146" name="Picture 2" descr="Sevimli Öğrenci Çizgi Film Stok Vektör Sanatı &amp; Anaokulu'nin Daha Fazla  Görseli - iStoc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993" y="857661"/>
            <a:ext cx="2711669" cy="240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622" y="3900758"/>
            <a:ext cx="2928889" cy="232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301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OKUL KURALLARIMIZ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970088"/>
            <a:ext cx="5215759" cy="4351338"/>
          </a:xfrm>
        </p:spPr>
        <p:txBody>
          <a:bodyPr/>
          <a:lstStyle/>
          <a:p>
            <a:r>
              <a:rPr lang="tr-TR" dirty="0" smtClean="0"/>
              <a:t>Ders esnasında arkadaşlarımızı rahatsız etmemeliyiz. </a:t>
            </a:r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</p:txBody>
      </p:sp>
      <p:sp>
        <p:nvSpPr>
          <p:cNvPr id="4" name="AutoShape 2" descr="C:\Users\Win10\Desktop\two-boys-hugging-best-friends-600w-573580915.webp"/>
          <p:cNvSpPr>
            <a:spLocks noChangeAspect="1" noChangeArrowheads="1"/>
          </p:cNvSpPr>
          <p:nvPr/>
        </p:nvSpPr>
        <p:spPr bwMode="auto">
          <a:xfrm>
            <a:off x="155575" y="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2207" y="1343560"/>
            <a:ext cx="5333917" cy="461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0281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108</TotalTime>
  <Words>241</Words>
  <Application>Microsoft Office PowerPoint</Application>
  <PresentationFormat>Geniş ekran</PresentationFormat>
  <Paragraphs>88</Paragraphs>
  <Slides>25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31" baseType="lpstr">
      <vt:lpstr>Algerian</vt:lpstr>
      <vt:lpstr>Arial</vt:lpstr>
      <vt:lpstr>Calibri</vt:lpstr>
      <vt:lpstr>Calibri Light</vt:lpstr>
      <vt:lpstr>Wingdings</vt:lpstr>
      <vt:lpstr>Office Teması</vt:lpstr>
      <vt:lpstr>OKULUMUZ VE KURALLARIMIZ ÇIRTIMAN ORTAOKULU </vt:lpstr>
      <vt:lpstr>5. Sınıf Olmak ..??</vt:lpstr>
      <vt:lpstr>Okulumuzu Tanıyalım </vt:lpstr>
      <vt:lpstr>PowerPoint Sunusu</vt:lpstr>
      <vt:lpstr>Kimden yardım isteyebiliriz?</vt:lpstr>
      <vt:lpstr>Okul kuralları neden gereklidir??</vt:lpstr>
      <vt:lpstr>OKUL KURALLARIMIZ </vt:lpstr>
      <vt:lpstr>PowerPoint Sunusu</vt:lpstr>
      <vt:lpstr>OKUL KURALLARIMIZ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OKULUMUZ VE KURALLARIMIZ ÇIRTIMAN ORTAOKULU</dc:title>
  <dc:creator>Win10</dc:creator>
  <cp:lastModifiedBy>Win10</cp:lastModifiedBy>
  <cp:revision>14</cp:revision>
  <dcterms:created xsi:type="dcterms:W3CDTF">2020-10-19T06:03:10Z</dcterms:created>
  <dcterms:modified xsi:type="dcterms:W3CDTF">2020-10-19T08:48:55Z</dcterms:modified>
</cp:coreProperties>
</file>